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8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9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50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51.xml" ContentType="application/vnd.openxmlformats-officedocument.theme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52.xml" ContentType="application/vnd.openxmlformats-officedocument.theme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53.xml" ContentType="application/vnd.openxmlformats-officedocument.theme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theme/theme54.xml" ContentType="application/vnd.openxmlformats-officedocument.theme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theme/theme55.xml" ContentType="application/vnd.openxmlformats-officedocument.theme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theme/theme56.xml" ContentType="application/vnd.openxmlformats-officedocument.theme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theme/theme57.xml" ContentType="application/vnd.openxmlformats-officedocument.theme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theme/theme58.xml" ContentType="application/vnd.openxmlformats-officedocument.theme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theme/theme59.xml" ContentType="application/vnd.openxmlformats-officedocument.theme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theme/theme60.xml" ContentType="application/vnd.openxmlformats-officedocument.theme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theme/theme61.xml" ContentType="application/vnd.openxmlformats-officedocument.theme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theme/theme62.xml" ContentType="application/vnd.openxmlformats-officedocument.theme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theme/theme63.xml" ContentType="application/vnd.openxmlformats-officedocument.theme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theme/theme64.xml" ContentType="application/vnd.openxmlformats-officedocument.theme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theme/theme65.xml" ContentType="application/vnd.openxmlformats-officedocument.theme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theme/theme66.xml" ContentType="application/vnd.openxmlformats-officedocument.theme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theme/theme67.xml" ContentType="application/vnd.openxmlformats-officedocument.theme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theme/theme68.xml" ContentType="application/vnd.openxmlformats-officedocument.theme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theme/theme69.xml" ContentType="application/vnd.openxmlformats-officedocument.theme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theme/theme70.xml" ContentType="application/vnd.openxmlformats-officedocument.theme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theme/theme71.xml" ContentType="application/vnd.openxmlformats-officedocument.theme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theme/theme72.xml" ContentType="application/vnd.openxmlformats-officedocument.theme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theme/theme73.xml" ContentType="application/vnd.openxmlformats-officedocument.theme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theme/theme74.xml" ContentType="application/vnd.openxmlformats-officedocument.theme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theme/theme75.xml" ContentType="application/vnd.openxmlformats-officedocument.theme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theme/theme76.xml" ContentType="application/vnd.openxmlformats-officedocument.theme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theme/theme77.xml" ContentType="application/vnd.openxmlformats-officedocument.theme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theme/theme78.xml" ContentType="application/vnd.openxmlformats-officedocument.theme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theme/theme79.xml" ContentType="application/vnd.openxmlformats-officedocument.theme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theme/theme80.xml" ContentType="application/vnd.openxmlformats-officedocument.theme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theme/theme81.xml" ContentType="application/vnd.openxmlformats-officedocument.theme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theme/theme82.xml" ContentType="application/vnd.openxmlformats-officedocument.theme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theme/theme83.xml" ContentType="application/vnd.openxmlformats-officedocument.theme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theme/theme84.xml" ContentType="application/vnd.openxmlformats-officedocument.theme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theme/theme85.xml" ContentType="application/vnd.openxmlformats-officedocument.theme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theme/theme86.xml" ContentType="application/vnd.openxmlformats-officedocument.theme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theme/theme87.xml" ContentType="application/vnd.openxmlformats-officedocument.theme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theme/theme88.xml" ContentType="application/vnd.openxmlformats-officedocument.theme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theme/theme89.xml" ContentType="application/vnd.openxmlformats-officedocument.theme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theme/theme90.xml" ContentType="application/vnd.openxmlformats-officedocument.theme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theme/theme91.xml" ContentType="application/vnd.openxmlformats-officedocument.theme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theme/theme92.xml" ContentType="application/vnd.openxmlformats-officedocument.theme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theme/theme93.xml" ContentType="application/vnd.openxmlformats-officedocument.theme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theme/theme94.xml" ContentType="application/vnd.openxmlformats-officedocument.theme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theme/theme95.xml" ContentType="application/vnd.openxmlformats-officedocument.theme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theme/theme96.xml" ContentType="application/vnd.openxmlformats-officedocument.theme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theme/theme97.xml" ContentType="application/vnd.openxmlformats-officedocument.theme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theme/theme98.xml" ContentType="application/vnd.openxmlformats-officedocument.theme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theme/theme99.xml" ContentType="application/vnd.openxmlformats-officedocument.theme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theme/theme100.xml" ContentType="application/vnd.openxmlformats-officedocument.theme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theme/theme101.xml" ContentType="application/vnd.openxmlformats-officedocument.theme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theme/theme102.xml" ContentType="application/vnd.openxmlformats-officedocument.theme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theme/theme103.xml" ContentType="application/vnd.openxmlformats-officedocument.theme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theme/theme104.xml" ContentType="application/vnd.openxmlformats-officedocument.theme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theme/theme105.xml" ContentType="application/vnd.openxmlformats-officedocument.theme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theme/theme106.xml" ContentType="application/vnd.openxmlformats-officedocument.theme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theme/theme107.xml" ContentType="application/vnd.openxmlformats-officedocument.theme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theme/theme108.xml" ContentType="application/vnd.openxmlformats-officedocument.theme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theme/theme109.xml" ContentType="application/vnd.openxmlformats-officedocument.theme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theme/theme110.xml" ContentType="application/vnd.openxmlformats-officedocument.theme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theme/theme111.xml" ContentType="application/vnd.openxmlformats-officedocument.theme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theme/theme112.xml" ContentType="application/vnd.openxmlformats-officedocument.theme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theme/theme113.xml" ContentType="application/vnd.openxmlformats-officedocument.theme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theme/theme114.xml" ContentType="application/vnd.openxmlformats-officedocument.theme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theme/theme115.xml" ContentType="application/vnd.openxmlformats-officedocument.theme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theme/theme116.xml" ContentType="application/vnd.openxmlformats-officedocument.theme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theme/theme1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  <p:sldMasterId id="2147483888" r:id="rId20"/>
    <p:sldMasterId id="2147483900" r:id="rId21"/>
    <p:sldMasterId id="2147483912" r:id="rId22"/>
    <p:sldMasterId id="2147483924" r:id="rId23"/>
    <p:sldMasterId id="2147483936" r:id="rId24"/>
    <p:sldMasterId id="2147483948" r:id="rId25"/>
    <p:sldMasterId id="2147483960" r:id="rId26"/>
    <p:sldMasterId id="2147483972" r:id="rId27"/>
    <p:sldMasterId id="2147483984" r:id="rId28"/>
    <p:sldMasterId id="2147483996" r:id="rId29"/>
    <p:sldMasterId id="2147484008" r:id="rId30"/>
    <p:sldMasterId id="2147484020" r:id="rId31"/>
    <p:sldMasterId id="2147484032" r:id="rId32"/>
    <p:sldMasterId id="2147484044" r:id="rId33"/>
    <p:sldMasterId id="2147484056" r:id="rId34"/>
    <p:sldMasterId id="2147484068" r:id="rId35"/>
    <p:sldMasterId id="2147484080" r:id="rId36"/>
    <p:sldMasterId id="2147484092" r:id="rId37"/>
    <p:sldMasterId id="2147484104" r:id="rId38"/>
    <p:sldMasterId id="2147484116" r:id="rId39"/>
    <p:sldMasterId id="2147484128" r:id="rId40"/>
    <p:sldMasterId id="2147484140" r:id="rId41"/>
    <p:sldMasterId id="2147484152" r:id="rId42"/>
    <p:sldMasterId id="2147484164" r:id="rId43"/>
    <p:sldMasterId id="2147484176" r:id="rId44"/>
    <p:sldMasterId id="2147484188" r:id="rId45"/>
    <p:sldMasterId id="2147484200" r:id="rId46"/>
    <p:sldMasterId id="2147484212" r:id="rId47"/>
    <p:sldMasterId id="2147484224" r:id="rId48"/>
    <p:sldMasterId id="2147484236" r:id="rId49"/>
    <p:sldMasterId id="2147484248" r:id="rId50"/>
    <p:sldMasterId id="2147484260" r:id="rId51"/>
    <p:sldMasterId id="2147484272" r:id="rId52"/>
    <p:sldMasterId id="2147484284" r:id="rId53"/>
    <p:sldMasterId id="2147484296" r:id="rId54"/>
    <p:sldMasterId id="2147484308" r:id="rId55"/>
    <p:sldMasterId id="2147484320" r:id="rId56"/>
    <p:sldMasterId id="2147484332" r:id="rId57"/>
    <p:sldMasterId id="2147484344" r:id="rId58"/>
    <p:sldMasterId id="2147484356" r:id="rId59"/>
    <p:sldMasterId id="2147484368" r:id="rId60"/>
    <p:sldMasterId id="2147484380" r:id="rId61"/>
    <p:sldMasterId id="2147484392" r:id="rId62"/>
    <p:sldMasterId id="2147484404" r:id="rId63"/>
    <p:sldMasterId id="2147484416" r:id="rId64"/>
    <p:sldMasterId id="2147484428" r:id="rId65"/>
    <p:sldMasterId id="2147484440" r:id="rId66"/>
    <p:sldMasterId id="2147484452" r:id="rId67"/>
    <p:sldMasterId id="2147484464" r:id="rId68"/>
    <p:sldMasterId id="2147484476" r:id="rId69"/>
    <p:sldMasterId id="2147484488" r:id="rId70"/>
    <p:sldMasterId id="2147484500" r:id="rId71"/>
    <p:sldMasterId id="2147484512" r:id="rId72"/>
    <p:sldMasterId id="2147484524" r:id="rId73"/>
    <p:sldMasterId id="2147484536" r:id="rId74"/>
    <p:sldMasterId id="2147484548" r:id="rId75"/>
    <p:sldMasterId id="2147484560" r:id="rId76"/>
    <p:sldMasterId id="2147484572" r:id="rId77"/>
    <p:sldMasterId id="2147484584" r:id="rId78"/>
    <p:sldMasterId id="2147484596" r:id="rId79"/>
    <p:sldMasterId id="2147484608" r:id="rId80"/>
    <p:sldMasterId id="2147484620" r:id="rId81"/>
    <p:sldMasterId id="2147484632" r:id="rId82"/>
    <p:sldMasterId id="2147484644" r:id="rId83"/>
    <p:sldMasterId id="2147484656" r:id="rId84"/>
    <p:sldMasterId id="2147484668" r:id="rId85"/>
    <p:sldMasterId id="2147484680" r:id="rId86"/>
    <p:sldMasterId id="2147484692" r:id="rId87"/>
    <p:sldMasterId id="2147484704" r:id="rId88"/>
    <p:sldMasterId id="2147484716" r:id="rId89"/>
    <p:sldMasterId id="2147484728" r:id="rId90"/>
    <p:sldMasterId id="2147484740" r:id="rId91"/>
    <p:sldMasterId id="2147484752" r:id="rId92"/>
    <p:sldMasterId id="2147484764" r:id="rId93"/>
    <p:sldMasterId id="2147484776" r:id="rId94"/>
    <p:sldMasterId id="2147484788" r:id="rId95"/>
    <p:sldMasterId id="2147484800" r:id="rId96"/>
    <p:sldMasterId id="2147484812" r:id="rId97"/>
    <p:sldMasterId id="2147484824" r:id="rId98"/>
    <p:sldMasterId id="2147484836" r:id="rId99"/>
    <p:sldMasterId id="2147484848" r:id="rId100"/>
    <p:sldMasterId id="2147484860" r:id="rId101"/>
    <p:sldMasterId id="2147484872" r:id="rId102"/>
    <p:sldMasterId id="2147484884" r:id="rId103"/>
    <p:sldMasterId id="2147484896" r:id="rId104"/>
    <p:sldMasterId id="2147484908" r:id="rId105"/>
    <p:sldMasterId id="2147484920" r:id="rId106"/>
    <p:sldMasterId id="2147484932" r:id="rId107"/>
    <p:sldMasterId id="2147484944" r:id="rId108"/>
    <p:sldMasterId id="2147484956" r:id="rId109"/>
    <p:sldMasterId id="2147484968" r:id="rId110"/>
    <p:sldMasterId id="2147484980" r:id="rId111"/>
    <p:sldMasterId id="2147484992" r:id="rId112"/>
    <p:sldMasterId id="2147485004" r:id="rId113"/>
    <p:sldMasterId id="2147485016" r:id="rId114"/>
    <p:sldMasterId id="2147485028" r:id="rId115"/>
    <p:sldMasterId id="2147485040" r:id="rId116"/>
    <p:sldMasterId id="2147485052" r:id="rId117"/>
  </p:sldMasterIdLst>
  <p:sldIdLst>
    <p:sldId id="312" r:id="rId118"/>
    <p:sldId id="284" r:id="rId119"/>
    <p:sldId id="313" r:id="rId120"/>
    <p:sldId id="314" r:id="rId121"/>
    <p:sldId id="315" r:id="rId122"/>
    <p:sldId id="316" r:id="rId123"/>
    <p:sldId id="318" r:id="rId124"/>
    <p:sldId id="319" r:id="rId125"/>
    <p:sldId id="320" r:id="rId126"/>
    <p:sldId id="321" r:id="rId127"/>
    <p:sldId id="322" r:id="rId128"/>
    <p:sldId id="323" r:id="rId129"/>
    <p:sldId id="324" r:id="rId130"/>
    <p:sldId id="325" r:id="rId131"/>
    <p:sldId id="326" r:id="rId132"/>
    <p:sldId id="327" r:id="rId133"/>
    <p:sldId id="328" r:id="rId134"/>
    <p:sldId id="329" r:id="rId135"/>
    <p:sldId id="330" r:id="rId136"/>
    <p:sldId id="331" r:id="rId137"/>
    <p:sldId id="332" r:id="rId138"/>
    <p:sldId id="333" r:id="rId139"/>
    <p:sldId id="334" r:id="rId140"/>
    <p:sldId id="335" r:id="rId141"/>
    <p:sldId id="336" r:id="rId142"/>
    <p:sldId id="337" r:id="rId143"/>
    <p:sldId id="338" r:id="rId1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1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Master" Target="slideMasters/slideMaster11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Master" Target="slideMasters/slideMaster63.xml"/><Relationship Id="rId68" Type="http://schemas.openxmlformats.org/officeDocument/2006/relationships/slideMaster" Target="slideMasters/slideMaster68.xml"/><Relationship Id="rId84" Type="http://schemas.openxmlformats.org/officeDocument/2006/relationships/slideMaster" Target="slideMasters/slideMaster84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slide" Target="slides/slide16.xml"/><Relationship Id="rId138" Type="http://schemas.openxmlformats.org/officeDocument/2006/relationships/slide" Target="slides/slide21.xml"/><Relationship Id="rId16" Type="http://schemas.openxmlformats.org/officeDocument/2006/relationships/slideMaster" Target="slideMasters/slideMaster16.xml"/><Relationship Id="rId107" Type="http://schemas.openxmlformats.org/officeDocument/2006/relationships/slideMaster" Target="slideMasters/slideMaster10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Master" Target="slideMasters/slideMaster74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" Target="slides/slide6.xml"/><Relationship Id="rId128" Type="http://schemas.openxmlformats.org/officeDocument/2006/relationships/slide" Target="slides/slide11.xml"/><Relationship Id="rId144" Type="http://schemas.openxmlformats.org/officeDocument/2006/relationships/slide" Target="slides/slide27.xml"/><Relationship Id="rId5" Type="http://schemas.openxmlformats.org/officeDocument/2006/relationships/slideMaster" Target="slideMasters/slideMaster5.xml"/><Relationship Id="rId90" Type="http://schemas.openxmlformats.org/officeDocument/2006/relationships/slideMaster" Target="slideMasters/slideMaster90.xml"/><Relationship Id="rId95" Type="http://schemas.openxmlformats.org/officeDocument/2006/relationships/slideMaster" Target="slideMasters/slideMaster95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113" Type="http://schemas.openxmlformats.org/officeDocument/2006/relationships/slideMaster" Target="slideMasters/slideMaster113.xml"/><Relationship Id="rId118" Type="http://schemas.openxmlformats.org/officeDocument/2006/relationships/slide" Target="slides/slide1.xml"/><Relationship Id="rId134" Type="http://schemas.openxmlformats.org/officeDocument/2006/relationships/slide" Target="slides/slide17.xml"/><Relationship Id="rId139" Type="http://schemas.openxmlformats.org/officeDocument/2006/relationships/slide" Target="slides/slide22.xml"/><Relationship Id="rId80" Type="http://schemas.openxmlformats.org/officeDocument/2006/relationships/slideMaster" Target="slideMasters/slideMaster80.xml"/><Relationship Id="rId85" Type="http://schemas.openxmlformats.org/officeDocument/2006/relationships/slideMaster" Target="slideMasters/slideMaster8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Master" Target="slideMasters/slideMaster59.xml"/><Relationship Id="rId67" Type="http://schemas.openxmlformats.org/officeDocument/2006/relationships/slideMaster" Target="slideMasters/slideMaster67.xml"/><Relationship Id="rId103" Type="http://schemas.openxmlformats.org/officeDocument/2006/relationships/slideMaster" Target="slideMasters/slideMaster103.xml"/><Relationship Id="rId108" Type="http://schemas.openxmlformats.org/officeDocument/2006/relationships/slideMaster" Target="slideMasters/slideMaster108.xml"/><Relationship Id="rId116" Type="http://schemas.openxmlformats.org/officeDocument/2006/relationships/slideMaster" Target="slideMasters/slideMaster116.xml"/><Relationship Id="rId124" Type="http://schemas.openxmlformats.org/officeDocument/2006/relationships/slide" Target="slides/slide7.xml"/><Relationship Id="rId129" Type="http://schemas.openxmlformats.org/officeDocument/2006/relationships/slide" Target="slides/slide12.xml"/><Relationship Id="rId137" Type="http://schemas.openxmlformats.org/officeDocument/2006/relationships/slide" Target="slides/slide20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Master" Target="slideMasters/slideMaster62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91" Type="http://schemas.openxmlformats.org/officeDocument/2006/relationships/slideMaster" Target="slideMasters/slideMaster91.xml"/><Relationship Id="rId96" Type="http://schemas.openxmlformats.org/officeDocument/2006/relationships/slideMaster" Target="slideMasters/slideMaster96.xml"/><Relationship Id="rId111" Type="http://schemas.openxmlformats.org/officeDocument/2006/relationships/slideMaster" Target="slideMasters/slideMaster111.xml"/><Relationship Id="rId132" Type="http://schemas.openxmlformats.org/officeDocument/2006/relationships/slide" Target="slides/slide15.xml"/><Relationship Id="rId140" Type="http://schemas.openxmlformats.org/officeDocument/2006/relationships/slide" Target="slides/slide23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6" Type="http://schemas.openxmlformats.org/officeDocument/2006/relationships/slideMaster" Target="slideMasters/slideMaster106.xml"/><Relationship Id="rId114" Type="http://schemas.openxmlformats.org/officeDocument/2006/relationships/slideMaster" Target="slideMasters/slideMaster114.xml"/><Relationship Id="rId119" Type="http://schemas.openxmlformats.org/officeDocument/2006/relationships/slide" Target="slides/slide2.xml"/><Relationship Id="rId127" Type="http://schemas.openxmlformats.org/officeDocument/2006/relationships/slide" Target="slides/slide10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" Target="slides/slide5.xml"/><Relationship Id="rId130" Type="http://schemas.openxmlformats.org/officeDocument/2006/relationships/slide" Target="slides/slide13.xml"/><Relationship Id="rId135" Type="http://schemas.openxmlformats.org/officeDocument/2006/relationships/slide" Target="slides/slide18.xml"/><Relationship Id="rId143" Type="http://schemas.openxmlformats.org/officeDocument/2006/relationships/slide" Target="slides/slide26.xml"/><Relationship Id="rId14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Master" Target="slideMasters/slideMaster10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Master" Target="slideMasters/slideMaster104.xml"/><Relationship Id="rId120" Type="http://schemas.openxmlformats.org/officeDocument/2006/relationships/slide" Target="slides/slide3.xml"/><Relationship Id="rId125" Type="http://schemas.openxmlformats.org/officeDocument/2006/relationships/slide" Target="slides/slide8.xml"/><Relationship Id="rId141" Type="http://schemas.openxmlformats.org/officeDocument/2006/relationships/slide" Target="slides/slide24.xml"/><Relationship Id="rId14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15" Type="http://schemas.openxmlformats.org/officeDocument/2006/relationships/slideMaster" Target="slideMasters/slideMaster115.xml"/><Relationship Id="rId131" Type="http://schemas.openxmlformats.org/officeDocument/2006/relationships/slide" Target="slides/slide14.xml"/><Relationship Id="rId136" Type="http://schemas.openxmlformats.org/officeDocument/2006/relationships/slide" Target="slides/slide19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105" Type="http://schemas.openxmlformats.org/officeDocument/2006/relationships/slideMaster" Target="slideMasters/slideMaster105.xml"/><Relationship Id="rId126" Type="http://schemas.openxmlformats.org/officeDocument/2006/relationships/slide" Target="slides/slide9.xml"/><Relationship Id="rId14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" Target="slides/slide4.xml"/><Relationship Id="rId142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BEA6C-A856-4E47-B434-A33961AD16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AC399-AF7E-4019-BB1F-3CD4C4D61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5EED4-522F-4160-8201-3FBD57B68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725C31-75A3-453E-9D75-8967EDC2AB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3AD0D-5DDB-4B8A-AE78-6D116FCA00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C746F-0717-4C94-A4D0-615FAB83DA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8F98F-343A-4FB6-84E3-69B108194D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4ADA6-A155-417E-A7EF-D63737FEBB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470C6-54FE-4203-A1B3-31F43DCABE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DF2FE7-6C8E-4595-B9D1-52630EAB8C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E1AC3-A8C5-4FA8-B226-AC35626E2B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1EB5E-BF4C-4E88-917B-824EEAB37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168AD-52A6-4656-892A-547FD5ECCB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6B3019-8B60-4CE4-9458-ADD9DAFF33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CEA9F-3ED0-44F3-A764-C82B06DC1D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AAB3C-203A-4CB5-BD9B-57D75E7574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F54DB-7FC2-4A69-9455-353EE44BA2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CA14A1-D91D-4D72-A193-FDF7AE2DBE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40386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0386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1CE4B-33E2-4B26-A339-8C820C7444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36CEC-9930-4460-BF5D-A0A87059D7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C75BE-6DC2-4E8B-A69C-D93518C3D5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DA289D-818D-4595-B6A9-D7D31DAAAE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B1CB-6DB0-4143-B916-CE1F824CD9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461E0-F022-4EBD-9C34-A469551875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B7D582-8622-4674-BFB9-0FDDC7820C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3D750-F8F9-49CF-8AB9-3CF7BCEA98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440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440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7561B-4111-4134-98EA-9E2225C229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6CD2-12FE-49ED-9793-BF7A889FFC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A45A63-F8D8-4DA9-8C44-EBFEB26262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78BBD-37CA-4873-B7B2-BA25A83D7F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5A3BD-0899-4A0C-9F81-93EAB641F4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74CF0C-4EC8-43E3-BDD7-D903AE17DD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36B97-ED01-4118-87AA-99F0411B17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E0CA5-F1C9-4719-AE4D-C892E5501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17B1AE-2230-4C19-9976-F66371ABE9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C25A1-31E8-4E81-B250-15C6327E70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00D53-97AA-482A-B087-1B734F6480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A4C41-5C29-4BA3-9378-A9D8966492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E80BF-E7F5-4429-8C93-71D9D795B4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4E6EF-8C80-4A06-8697-CE6E09FADD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3AEB9-38FB-4DD1-ABC2-8AE2A20F25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AE52CA-3BD8-403B-8252-C95728EFA1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29F95-AF1C-4ED4-9923-3F4D84F174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6DDDFD-CBF8-44C8-9456-9C68C260DF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8AE17F-D772-470D-983A-414B39E178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605E8-C12E-4DE1-9167-49FF575DCA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42E4E9-8C51-4910-BC34-1687DBD890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4EABC-2C87-4E4D-B700-9DF03C4E0F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1DB857-1ADD-46BF-B94A-EF57E5E2BC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2E323-49BE-4420-A19F-25CE4215EE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A23DB-6A6E-4DCC-A425-905FFDB417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E0576E-DE14-46D6-B220-336C5A16A7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87383-4F6C-4D25-9AF1-4F732BF96F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A53F6-21D1-4BEF-B5BB-B656B2A91E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40386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0386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24650-CC4F-472E-88D3-E204487413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A529A-B23C-40D8-9546-B01318576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7495F-BF57-4B74-AE15-143FAE969D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C44C77-DE21-4F39-B2B5-9AF49B8F8F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32F32-2776-4478-B7EF-A5163401BB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A5A42-B35A-4C95-BF2D-297AA147F0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62CD9-F74C-4878-B04A-91A44861F1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173E47-19C8-4B15-A9E0-206122EB27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440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440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B5443-0852-4D77-BCE8-55DA81E207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8E0F2-7DCC-4C7D-8317-39D7CA51C6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D2C661-7E47-4B7D-B6AD-99DC571B46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5A214A-071A-49DA-BBDA-E4A2D0AB7C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C6E3D-C36C-410B-89E3-7A61D01B3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477A75-7DAA-4510-A303-E401904C30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61163-8907-4054-A054-F79076D136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39A9B-0628-44BC-BCC9-F1C62B3087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9EC96-E362-4D49-A340-DCFA499587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81D820-28C8-4EA6-BF89-9533A7B0ED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BEB7B-B017-45B8-989E-4554D45FBA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B6CE7-76B8-4300-8E59-88BCAE9D1C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39C93-76D1-443B-96C3-8154BFCE0E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D2BB93-D488-4D68-BE18-0191E7F8C8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EF8428-3095-437C-90DC-4F8A8C080A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925A6-1B9D-4A57-8A0B-00D81357C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B707E-4EFC-4309-8E63-39FECD5731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7B49B4-56F4-491A-AAD5-07940DD3A2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334A2E-9F31-49D2-8C0D-0961A2F603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EDEA4F-706B-468E-ABC9-6EC2A15B2E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239C0-9E66-4AA0-8A4A-6CCCFAF871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F17AD-1FF1-4B1F-BA1D-B2F00FF3EF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F5CC8-5281-4EF8-BF8F-31E2FBA2AC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7275A-4591-4AC7-BF57-8622A99A1F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2CACF-AEA3-4795-B3C1-1119B8B3AD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BEA5F-5AC3-4B1F-9A97-F814696C3A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B6097-7E77-470E-9FB3-CA5CCF605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15EAF1-1767-4ABF-A358-5C633080EC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45D24-0163-4100-A059-60B0F6851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40386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0386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7A80A-543C-4E74-B420-A025F35068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6F830C-4BD7-4FD4-B0D1-D79EE6D6A6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56370-EEA3-4260-BBF3-B7A61988E3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B751CF-508E-4EDC-94C2-DE843A48FB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54F76D-E9C7-4D8A-B422-4AEC12B937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425AF-FDE7-4F74-A01F-FC3D4690F4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A7A5C3-4055-4AB9-B269-9D2D6062A6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440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440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DE9648-4BE7-475D-AF3B-74AFF8345C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AC399-AF7E-4019-BB1F-3CD4C4D61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BEA6C-A856-4E47-B434-A33961AD16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1EB5E-BF4C-4E88-917B-824EEAB37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B1CB-6DB0-4143-B916-CE1F824CD9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57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E0CA5-F1C9-4719-AE4D-C892E5501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8AE17F-D772-470D-983A-414B39E178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A529A-B23C-40D8-9546-B01318576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C6E3D-C36C-410B-89E3-7A61D01B3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925A6-1B9D-4A57-8A0B-00D81357C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B6097-7E77-470E-9FB3-CA5CCF605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AC399-AF7E-4019-BB1F-3CD4C4D61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5EED4-522F-4160-8201-3FBD57B68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67600" y="152400"/>
            <a:ext cx="2133600" cy="5973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152400"/>
            <a:ext cx="6248400" cy="5973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5EED4-522F-4160-8201-3FBD57B68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C10ABE-7EDF-482A-9320-42F449E7AF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3D76-7BA6-4A24-89D2-A35808347A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79BFC-340F-4D50-91E6-B95677445A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10209-0BE7-4214-809B-70EA199A81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B1E853-944A-4FB0-9128-EC5CE12890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371120-DDF7-47E4-B836-B4C08943B6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61E56-61EA-4CC4-9A9A-5195DBFE6E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F72D8-923D-48F0-AF3D-12940B4DB0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7A67B-B1A4-481E-BF00-4B75A75F09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43B0B-E6EB-43E7-85A6-EFCB01B2A5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DFAD07-2295-489C-9254-729A220296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44D76-336E-4EDB-9654-97F034CA1F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56D36-692B-496A-BD8B-D48E12167A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C7D40-2244-4D29-960E-46EBCE25B8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D636D-1391-403B-BE7E-B7104030C9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43000" y="2971800"/>
            <a:ext cx="33528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33528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4A0F8-93C1-4B5B-933D-CA7008EE4A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71ECF-25D8-4FF6-B64D-8076FA09B4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B668CA-EF26-4455-B105-4B8336D7CE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E4837-AA1E-479F-B8D3-A30B5BF100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C069B3-D6BF-498F-9910-DC1283E8B2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EFE20-6EFE-47F0-B5A1-AC9D5AD232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D5B41-25A1-466F-AC4F-7E7AF0C118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96A162-E906-4013-BF7D-C6F0711BDE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76400"/>
            <a:ext cx="2057400" cy="4449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76400"/>
            <a:ext cx="6019800" cy="4449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9F9E8-F348-48C0-9813-DE7133F754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DC68D-FC49-48D1-BA96-0CEB9C7345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A36787-5CBC-4B85-B5C7-AEB8A99B22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49281A-FB30-4729-8087-83A9069663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57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73E237-0F92-4CED-B81B-CDC040FF71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36EC7-E1C7-4579-9698-60CFCD356C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1B9AE-AAC0-424F-9F72-0B46DAEACB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A9617-F591-4668-A451-E1347A829D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B0C760-99B0-40D4-8484-BA6CC60119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EB301-FB86-4903-8A66-69A4DFFBA6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E6849-8580-4D7F-9A02-5977B800A8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470E-FBDB-43CE-857B-19E07D455D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67600" y="152400"/>
            <a:ext cx="2133600" cy="5973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152400"/>
            <a:ext cx="6248400" cy="5973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09DCB-45FC-4D6E-9225-99F9C198FC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12427D-D6B3-4F43-9B9F-B948BFF1EA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BDC91-6AA2-4C6D-9B1E-BAB81BEF8A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BBACB-214A-49CB-B6FE-25FEDFE820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F0627-6D13-4149-9898-9FCE756120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D1FE03-F522-4BB6-8FE2-5FE1ECD3C6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45E00-456E-403B-A7C0-D600D8BA8E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D0DC5-175C-4A32-9AF6-56AF9386E7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82C32-3950-426A-A198-DF903C16DB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7B47F5-F88B-41F5-9828-43EBC0D500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D59FC-9FC6-4315-90EF-5B39A2EE87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57705-BEDC-491A-A57A-D2CB84F7D0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45FCC-1702-4D4D-B169-1FF49D61A1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4B8F9C-8261-4964-B785-0BA4BAF28A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5DF9EE-1C9E-41FB-8FC5-AF97319ABD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400645-0A00-4CDB-B0E3-D679242306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43000" y="2971800"/>
            <a:ext cx="33528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33528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B28AB1-3348-499D-886F-81B40F8359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C20993-AAF9-4DB0-B104-938431B6E5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E967B-14BC-4D36-8C04-24D911C182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C7358C-E3F6-4AA0-B02A-8018020519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C7D96E-0304-4493-990D-F3FFA84E5C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F35517-6547-4786-92C5-24DDB8464E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3D15E-44E4-494A-A180-9E2FBAC9CF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CEBF50-833E-4662-BBE5-196138200D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76400"/>
            <a:ext cx="2057400" cy="4449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76400"/>
            <a:ext cx="6019800" cy="4449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EBD250-5A08-4F70-A1EC-4787E81953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D200BD-D873-4A08-8D4D-94D9719DCD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DC64E-3C9A-4789-B8DD-BF7411E894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D42DA-0FC7-4481-A625-D981BDD1DC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57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BCFA0-F8DA-4BB0-9ABF-B3CAF45433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659AD7-80CE-4E42-8F17-E852AAE19E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14507-252A-4163-B35B-6702F3FECB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B94564-DBC4-4967-BD6D-92E10B1839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583D6B-BB2B-45B3-A1A8-782BA03846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BC02D-3E8C-4559-9BA1-257F9CDCDA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6A613-0512-4BCB-B580-D449904FFF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BF0125-6085-45DD-BCC6-69E7809D8D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67600" y="152400"/>
            <a:ext cx="2133600" cy="5973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152400"/>
            <a:ext cx="6248400" cy="5973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B309A-C6E2-47AB-ADDF-47879F2246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787E3-26E9-401E-829B-BB2CA9FD2C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B579E-7AE3-46C7-9C52-082B764E9C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3A41F-68E7-437F-9319-35D5AE5E0A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AA6C9-D2BC-435F-93D5-E2D1F23245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CF01A4-06D6-4F72-B474-92E86332D7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2E213-ED0B-46C4-A9FD-58DAFD9351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577FB-F88F-433F-AB3A-93C7809566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C4C3B-2AEC-4687-AE15-4B11CF6DD6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25AA6D-BB66-4789-99F6-0C1B535E2D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C0EEA-DA7B-4B6E-93FA-FB7C9DA771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145B3-0744-4D8D-92DA-979EF57F0E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E38149-655D-4B91-AC04-DA000C062E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3548BC-93B0-4310-A828-EEF9C1F064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AB50F-C63F-47E4-B33A-DDADB6C680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CC76D-1649-4679-A5D0-3B51BBDEE0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D3D82-F115-4B18-A4C0-2DC17B6DF3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43000" y="2971800"/>
            <a:ext cx="33528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33528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ABB6AA-68A2-4EF4-9ED4-793E572B31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DF7F5B-6998-42AE-9382-1BC1B8048C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E7C3E-95B2-44B2-9CD0-5EE9301EFC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A3264-5719-4657-9EBD-BC9161E433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6587A-F075-41AA-B34E-F365235E5A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5AB7E-DE3A-4761-AA74-A06C778676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EDC95-46FB-4171-B2B9-B52A16E74E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76400"/>
            <a:ext cx="2057400" cy="4449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76400"/>
            <a:ext cx="6019800" cy="4449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41E88-6319-453B-B7DA-16047D4180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BEA6C-A856-4E47-B434-A33961AD16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F503F-300F-44C6-B647-370765E044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1EB5E-BF4C-4E88-917B-824EEAB37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B1CB-6DB0-4143-B916-CE1F824CD9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E0CA5-F1C9-4719-AE4D-C892E5501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8AE17F-D772-470D-983A-414B39E178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A529A-B23C-40D8-9546-B01318576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C6E3D-C36C-410B-89E3-7A61D01B3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925A6-1B9D-4A57-8A0B-00D81357C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B6097-7E77-470E-9FB3-CA5CCF605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AC399-AF7E-4019-BB1F-3CD4C4D61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5EED4-522F-4160-8201-3FBD57B68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F8745-9BE2-4DC1-BBF4-815C90170E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9DBFB-21F6-4BD5-9DDC-2E62870DA3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F002F-F5E2-479B-81BB-2803ACECC6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16144-34B3-4A64-B724-B6EDE478C8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543064-2EEB-459A-A705-14B1F67262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2C028-F672-49FE-9261-F68574419E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A0AD5-0EF1-44C5-B4AC-E0AE60F0FB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6610D-D701-4892-84F7-72FC5D37D9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CB39D0-B204-463B-A985-9FA6A699E5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A1C44-E858-4C4E-A254-DD930D52A0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40760-C9AE-4491-A9B7-1938983396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BAB810-828F-44AE-A6CC-5958F4B8F2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D2154-AE77-4441-AF49-8B496DCF12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2DDF81-792C-4163-AD00-801E56DB7B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67DE1-7C07-4440-A05F-EA2B91F588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65514C-13BC-4FDA-AD20-3EA30F372B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DA3DC8-F2CC-43CB-A9ED-A9FAA15523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B97FC-0743-40F2-B6D5-FF225BC072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975FD-7D12-4BBC-A927-819E16DC09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1D07E-4125-4119-B095-620F480A7C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CB45C-6A46-4754-97AA-40BA3F742B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87EAC-5D73-4388-AE51-F6919FD794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3D9F5-6507-4299-89DC-DD52A823E1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29A28-F9E1-4695-97A6-12634DE9F8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6A7F4F-0C50-44A3-9D54-93C6B3C27E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8AC65-F296-4A2C-8909-8A2B6D10C6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20555-F93D-42BE-8639-A6AFF02BB1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A4E9DD-426F-4C67-A724-843FF0D9C9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C81ED-F5EE-4895-A98F-06473C7BCD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79991-7EF6-4A04-9628-68CF53F392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3358B2-A694-4F42-9B23-85DFEC6459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092B86-C973-4DFE-8FB2-161B73BAC9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1C2F8-4EAF-40C8-B138-C5F9BE3B35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D5DD6-F249-450B-B974-F6223A1E60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2CD9F-06D1-4AFF-AF66-43C4F7688A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084A63-242B-4B28-BEF1-C8AD8BA6B8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C018DF-6FEB-475E-A29E-0C22924EDB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2B6CC-8C63-4397-896C-58892F8E1C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0A165-94CF-4FF6-8CD6-0D10C455A2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9D61C-D19E-4C24-B1C9-C88891138E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E13999-235A-4AAB-BEDD-21292F0F8A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F3783E-7C5C-44DC-8A80-EC31743BE3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5F3AE-56B7-40D8-9760-C08398287A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F2312-80E2-44C1-811B-BF755278F4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92EF1-0BB8-4766-A3F6-3F03F27228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5D501-F5E6-4AE5-B818-AE2C55A8F0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6761E-50FB-4E0D-BF19-5794B27375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F4E055-24BD-4603-948E-134558E403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F8FB01-3858-4F1D-931F-CC12C5261D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C20AA-8F8B-4EE1-8543-FD113E1E15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89130-6E32-4AE7-921B-96DEAF3E28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B396C-215D-47F2-8835-820545F37F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4B181-CC88-4E77-85B1-886B3ADF44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D9040-2952-4447-B7BE-743C8B37B8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F9EB8-2FCE-415D-95B3-10EDD0F1FA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508FCB-A5C6-4213-A085-2350486466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895600"/>
            <a:ext cx="4038600" cy="307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895600"/>
            <a:ext cx="4038600" cy="307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94C6C3-18F3-4410-BB83-C726924B7E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CD5F2C-F719-43A5-9DE8-9813885A38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B8216-F372-4ECD-BBC9-69139A722E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AAF20-F013-4A5B-B406-9E29118562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E104C-11C1-40A5-A757-211FDF78F6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31BFF-11DA-44A6-BB40-A2979646D4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C8AFD-578D-4113-909F-ED37DE74E1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201DD-37C8-4247-97F6-5B18E7F846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5951E-A6E0-4869-A451-5DFEB72BF7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1E9500-6E5E-47AF-BF79-2DF0758A8A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B1BB0-78DB-4AEE-AF17-CE79DCA419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57D14-39AA-4CBC-A5FD-6B7DC80EC7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AA788-98BE-4493-82DD-9333C2A0BC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6626A2-05F7-4659-9A74-F64EF788B2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75413C-FB0D-4138-9CFA-F8EB28149B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CA14A-2E59-4A9D-AEB0-2D17262F3E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F032C-50B2-4621-9B0C-2211E7BDD9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BB61A-7F68-44E3-84C8-3010705F00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D6FFD-ACD0-44DC-8C4E-D606AB75B8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C0532-EB9B-4FB4-8503-3BB438D3AC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C7D34-F403-4FED-A71E-B3977F2F7F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F439BD-D002-4B5B-8609-831DB46FA8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CB248-95BC-4E6E-8FDE-E96E8590DE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FE50C-ED5C-4124-B3F4-FBF2B72336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6CEDF-B362-433F-9635-DC41DB1835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03875F-2F46-4E51-AC36-748BEA7F16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0C697-505B-400B-94E2-A370F7091D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2691C-7D8E-4D3C-A0B8-165EB3E1A0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8BB98-E59B-4CB8-931D-D85B41D9E4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C074E4-BA41-4DD1-9B19-AB9E912E2D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2D732-4BE6-473A-AE4A-67D6F2C1A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907D4-3C45-4360-BA59-532ACAEECB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E47496-C0F9-4EE2-A2E9-026ABF40B1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C37DD-EEA1-4C4B-A119-3B2685FCC6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E1BBC8-45DC-431B-A15A-63FB54DC11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C02499-20C6-405C-A4ED-759683822D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DB0B38-46E1-4D0B-8095-8C2DC06C86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926E5-CC46-48F8-AFEE-0396349BC6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C1DC1-1818-4D7E-B570-55BEF5600F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CC1A1-8942-46F9-BD33-8211756918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8FE96-98F3-46E9-93C7-80F164DA83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886AB-4ABA-44ED-A6E9-797EFD5495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C32BD-E317-46EE-B75D-4F9C8E726C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F266A-AB76-40D6-AC9A-9F9F9FE80E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F8D670-99E3-447E-9864-5072EF7AA0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8FE43-AF03-4BAD-B8BA-989622D9B2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52600"/>
            <a:ext cx="2057400" cy="4221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52600"/>
            <a:ext cx="6019800" cy="4221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1B674-8307-4F6E-81AF-CAF7395647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A7591-FFC2-4B78-9D6C-29A6F33823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900CF-7C63-470A-BB58-6CB7EC5C85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5E4AD0-D875-41CB-8A8A-58636F5E0E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D09B4-6DCC-4D2E-8E0F-507FE691BC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380B9E-8372-43F4-8C09-F664025E61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8982DD-3BB6-4747-820E-633379F0E1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63F9A-F3A8-40CA-829C-5D6B4DCEEB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C7619-4825-4E3D-953E-F67201EE3B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72B76-9E01-4DA5-AB3B-D51FBA1A20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3A126-D270-4ABF-A4BD-46876C7F29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67AE4-E9AB-47E6-811B-D566B56091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E7AF25-AB9E-4E76-A156-CA3A407438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252F8-F998-4051-8BCB-809B923E0E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301968-295D-42BB-8AEC-6DDA4546E4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C036A-232C-4E16-8710-C7819442FE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C49DEA-C804-48A8-95EE-4FED977949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64EFD-C68D-4D69-AC7B-3CA6315F57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B581E-EEFA-49FE-AAC6-E6738AC9F9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74CBB-F248-481C-9470-7C0E6DCA72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EFEA7-A145-4874-BA9E-D16C5603C8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09ED84-9B26-4929-BA48-84C41C357C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112B6-A002-427A-ADFE-3ACEEB888E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979FF-F53E-4888-B883-41C642DEEA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AE1D6A-C582-43F6-A083-F31A003AD6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E90A4-D2ED-4F74-9FDF-D5C0C767C7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65948-1ACA-4171-8A8D-FF949377BE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38E2C-D6C6-4EF9-A086-33DFB40C4E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895600"/>
            <a:ext cx="4038600" cy="307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895600"/>
            <a:ext cx="4038600" cy="307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E58022-153F-44E6-9E29-8E8A276D56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C7CD1F-8F8B-44CE-B29A-95D205EBE7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CE6FD-1E33-4A2C-9848-7FA095C3E5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E42BF6-A929-4664-BB35-DD8E6EB2C8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268D57-8D37-472F-8E74-011C63D4A2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C0BD0-5E84-436B-AF3A-EE5091AF59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2A410-CED0-4E78-91E4-C87E4B5D9B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E76D3-B0C1-4409-9701-0423F64A18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52600"/>
            <a:ext cx="2057400" cy="4221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52600"/>
            <a:ext cx="6019800" cy="4221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2734-0C9C-478C-B196-F61427F845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60E00-A063-4B46-B24B-AE4B297551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9C969-257F-4584-942E-0C4C99CF54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0FB6D-4C4E-4BAB-9434-6175EBCCD0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FE541-07EC-4C4C-A0E0-06DE459F5A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BDA36E-70A1-4958-8F5E-0CF77F8AA7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31108-1CD6-4422-B12D-5D103D3DB2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C5C242-1338-4587-AD5F-AF39F82566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64A6F-3307-4DCC-A1A4-6C3065A8A7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C50690-7397-4B85-8507-A7BD00C706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8936F-E249-4764-BB81-0B1314459E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439FE9-2A05-444E-B0D9-D6B8A3ED31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4EC1B-6828-4E89-B3A7-1D30254869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E0803-204D-45A2-BB16-19CA3C459D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4AEC-D4BB-44CF-ADF3-B31D00C5AF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40C41-653D-4F91-9BF5-502458492F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93D17B-D434-4B17-A616-5A7A433064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4F4AC1-6890-4918-AB70-985A2C9B39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13B9A-01D6-453A-8870-85D398432E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3CB69-DFB8-4623-86B6-7A0919C538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F2591-7AB4-422D-9664-9EADC9778B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F85B6-415A-4054-8874-A51FE2F6D8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4D324-D699-442D-811A-0F29B3FB6C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5DBAB9-F314-4FCF-B3D3-674160B55C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09FD-A194-4062-B919-1DD935F919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0AA12-D236-469B-B2BC-104F379C77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89008E-81D5-46FF-91A7-D42C70A257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48DA05-A894-47FA-BCB9-0D55D06210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83830-0539-4D9C-A2AB-EDC13EAFDF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895600"/>
            <a:ext cx="4038600" cy="307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895600"/>
            <a:ext cx="4038600" cy="307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0665C-1568-4DE6-AB92-9659BC638D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D5087-B58E-490A-BB4C-9D1CAFDC46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C47C15-7B03-4FDB-8C3A-1FF3EBE31E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D22605-FE1B-4EFC-926F-95E1474D30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F2677E-FC23-46F9-8BC6-93DE0195DC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D2D68D-3585-4508-BF5A-4D14F669EC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98350F-BB61-40AF-B4F8-E342261413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52600"/>
            <a:ext cx="2057400" cy="4221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52600"/>
            <a:ext cx="6019800" cy="4221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78CCE-1209-4E42-9138-0E9CB6A8C2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BEA6C-A856-4E47-B434-A33961AD16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A4BC99-7932-4955-AF60-7E1CDEF989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1EB5E-BF4C-4E88-917B-824EEAB37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B1CB-6DB0-4143-B916-CE1F824CD9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716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340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E0CA5-F1C9-4719-AE4D-C892E5501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8AE17F-D772-470D-983A-414B39E178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A529A-B23C-40D8-9546-B01318576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C6E3D-C36C-410B-89E3-7A61D01B3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925A6-1B9D-4A57-8A0B-00D81357C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B6097-7E77-470E-9FB3-CA5CCF605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AC399-AF7E-4019-BB1F-3CD4C4D61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5EED4-522F-4160-8201-3FBD57B68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417A7-559F-481B-B214-774933913C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94126-3C09-4AE5-8EAE-A1FC943405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F6DE4-FC3F-46DB-AE94-1288A15E96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FCE24-05CF-4422-8148-75BAC9C75D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716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340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390715-7021-4699-B507-A379E250B6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FF315-BBCF-44A3-A934-AC6BB1418B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4A232-8D94-4B13-9290-901FDC6F17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4E132-CD93-4535-BD22-0D1B521827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C7CA8-D6D9-4D42-A948-5446D4B637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ECAA2-5683-4C83-B63F-5E401C928E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CB72E-EB19-4750-A79A-EA934CAC5A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4F38F-D3D6-4F13-A574-4EFACC9869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E15E3-E515-43D2-B29E-D5E8E89554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0782E-DFB8-4AFB-AD7A-CCB9C8166C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07877-FD5D-497F-AA6F-A8C064E041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0F09B-E4AF-4742-850D-69C356E18E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430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54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A978B-0F0B-42D4-9803-E321873C43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B0468-606C-4474-9AAB-2384BFECFD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8AA4CF-8AFD-4E2B-9501-0CB7E7D32E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50440-CC74-4725-81B0-2C379DF7B3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7A017-8642-46F1-A05C-00BA83EE49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5553DF-BE2C-4364-A34C-DC7A733913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3BE58-D3E9-472F-882C-D7AF220C03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7B758-E10B-4AF3-AD38-C2C81D5433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6600" y="1295400"/>
            <a:ext cx="2057400" cy="4830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295400"/>
            <a:ext cx="6019800" cy="4830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DE57F-2CDE-4E40-A641-7C44AEF821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CF4686-5AD4-4803-8812-390F6146E5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15FAD3-BC77-4753-BB5C-06D535D148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4500D5-A74B-4DBC-97B9-EC52931F77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716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340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4D3F9-E20F-4763-847D-40C45BFDAD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6E2DE-E8D5-4832-96E6-45E750D8BD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FF9C8-F622-4F77-9815-2CFDC94F4C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655A4A-3EAD-4C0A-84BF-D6C9231F4F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3D1CD-49E3-4F32-AF06-4E5A5CB665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140E5-D25B-4371-BA3E-D260F36733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80165-E79E-4ADF-80DA-014E17DBAC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DFBDF4-9B61-4B73-BB88-5F481A5979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F71FAB-B108-4401-90A6-52613706E9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0726A-7D4D-4E42-912A-AB6EFC0E36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BB143-678E-4509-92CF-F53B3A39FD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36E38-DF35-44C1-BDED-9FDF4E9FB1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716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340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7A55FB-7042-4445-A070-AC37BF4CD9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A2963-F957-4C8E-837D-227AB43285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6654D-70B9-432A-B72E-BD77AD3DD8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DFB8D-0598-4B15-8F8D-CDC4A2376D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EBEE8-ABD7-40F6-BA56-DF9DE80A56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90BCA-C07D-4330-ADB2-C6E8646836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60556-7FFB-4D8C-86C5-C65A30D021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BFC49-E52E-4AAC-8376-BE4927CA6A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AB8B2A-D142-4776-B011-7CEE5FB357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FA172-87D2-412C-BB90-6C7F88B87E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4D698D-8B59-456E-BC49-22E1BC6C7C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6E595-A240-4F5A-837D-36139B9155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430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54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58B46A-FF5E-4D4B-A405-1CFB4F6DFA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D1383-B5D6-4024-ACDC-8B544EB6B8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DC2E9-2FF3-4BEF-9F5B-0F43078438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FF7385-50F0-40AA-894F-9040CDBDF3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0BCD6A-B7CF-4B99-8595-29989E1557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31DB3-BEA7-4EFC-A153-6F8C7889D2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F56719-6AD1-4328-B57B-F4F68262F9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E86B-3CBE-4B2A-9D90-78E354E6AA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6600" y="1295400"/>
            <a:ext cx="2057400" cy="4830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295400"/>
            <a:ext cx="6019800" cy="4830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8EC493-9D37-4CF5-AE38-1731D0912A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05F4A-0C18-4AFA-BCFE-BBD76EF3BB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30311-A888-45E9-B525-FD169FAC30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8DB9C-F7D2-4C3D-96FB-8FE95C92B5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716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340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A1BCF0-78BC-4F4F-9277-3D85884BD4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94EDFA-E16E-44D5-AA9E-E488EC8070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AFAC7-78E9-4C15-8209-8C58B1B405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5A00E8-8BAF-48A4-956F-44F594AF72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3F990-C2CF-4512-A3DD-7AE653C106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BB60F3-555B-4844-BEE6-BAC65DE4BA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F0D61-C088-440A-981D-62FAC9DBFB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7D9B39-3DAE-4106-9086-EDDC78130D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A2DCE-7546-4CA5-AF3A-AA319883E3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10354-E2B7-420B-9891-7E79A4569D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A2B81-2392-46DE-B4F0-5CCE3B3C05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302FD-5267-43D5-BAAF-E03106216C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716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340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0F322-C322-4483-83F6-2E2AF88B0E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A5B14-0B1B-4664-A784-67243B3F4B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D2EEA-00F1-4818-A3FE-104DA82167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EDC0AB-9EFD-4ACD-9B10-852CBD0BBC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D8C29-1BEB-4546-B493-638CAAC637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6485F-7987-4BA2-86D5-FC202B80DD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D333C4-4E82-429A-A6D6-507B72F274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12F1B-AA08-49E8-9B6F-E69CC33C80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0A290-FD6E-491B-BABE-12AEDC9251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E2371-C91C-4263-9C62-85C0CA6D5F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DE9D7F-E4AD-4AC6-B2F4-4D3D5E4540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5F316-355F-4FF0-8795-8DBE793971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25CB9D-98C9-41A7-94B2-BEC040C0D6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430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54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644173-F361-4B4E-AC38-0491B3F2C5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92143-F203-463B-A753-DB56BCF1FA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E4A21-A9CE-40E8-B2F9-94B7EF790E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B996E-F000-47D6-847F-0CC0CEB14E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CB4AEB-8CA7-4E36-9A90-3DB62C04BD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2075C-4B8C-41A6-93B7-0F69AE2262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A9F0E-5317-40A7-9630-D986286D29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6600" y="1295400"/>
            <a:ext cx="2057400" cy="4830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295400"/>
            <a:ext cx="6019800" cy="4830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523B1-3453-4AB3-AF14-B6A9BFE993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BEA6C-A856-4E47-B434-A33961AD16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1EB5E-BF4C-4E88-917B-824EEAB37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42069-B13D-4A84-B61E-968B4D8325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B1CB-6DB0-4143-B916-CE1F824CD9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E0CA5-F1C9-4719-AE4D-C892E5501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8AE17F-D772-470D-983A-414B39E178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A529A-B23C-40D8-9546-B01318576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C6E3D-C36C-410B-89E3-7A61D01B3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925A6-1B9D-4A57-8A0B-00D81357C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B6097-7E77-470E-9FB3-CA5CCF605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AC399-AF7E-4019-BB1F-3CD4C4D61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342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5EED4-522F-4160-8201-3FBD57B68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96A9D8-7E96-4B03-BCD9-CBECAB40B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11038-1539-490C-A23C-6B8A7E849F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28DC1-C80B-4A68-AAEA-2651EC06D3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E1385-D415-4515-93C3-0876F6046F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00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D369D-C026-41CD-B379-63C72C37A1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CCD17-5395-4340-A327-EE9868A84E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CE955-72F0-4D88-94FE-072A5BDFBA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9C370-3D3D-47F0-B637-1E835EA253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F3BD76-1568-49C6-A173-D809468ADD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71505-4CF7-4599-B11F-44AB40E358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0F541D-39C4-4AB5-BB21-A7A2840A80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2F38E-00D2-4769-BED3-24E45339B6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39C70-D61A-4CAD-85D2-DEDA9E277D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39010-0768-4C32-AA8D-ABA67716AE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8E39C-6FC2-4A54-85C2-87CA5DD7CF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A16AB4-E378-4BC6-B924-2E3A487EDB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240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816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32343-6617-4890-9006-9243B003DB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527DC2-FC89-48F6-BB4D-9439C01EB5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4FC4C-C59B-46FF-BC7F-4F49EFE41F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37F7-4347-41D8-9E61-0FF97692A1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08683-A0B0-49D9-B596-A091297B74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5279CB-8B62-43B9-B50D-149CB66CEF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F91BD-41B3-4D0A-9FBE-D1096043B4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52600"/>
            <a:ext cx="2057400" cy="4373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52600"/>
            <a:ext cx="6019800" cy="4373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491857-1B4A-437E-B019-84CBD5AAFA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62800" y="1905000"/>
            <a:ext cx="2057400" cy="4114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1905000"/>
            <a:ext cx="6019800" cy="4114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528282-F06F-48DA-8298-32B444BB59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ED4CFD-F5AA-4AED-AA99-333A601040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33B57-432C-4893-878B-C5BCA2E257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EE5AA-CE1D-45F9-815C-74E69B7A4F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B66C9-0BA4-4A5A-A860-B5A455B2F3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679B2-5AE4-4C10-A082-C725C60A7C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FEAE6A-8A41-4782-9C85-A2D8E6343B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629935-A90B-4142-9C22-272111DAD7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208DA-6C68-475C-9C8C-C74AF0629F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6C295-24D2-4E62-966F-4F3C86883D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3F2548-E2A3-4771-BBE8-4668E1CC75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2D5BA9-D167-49F3-9DF5-E8FF432A96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342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667C2-EF44-4E6D-9567-9DC5E17033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B261F-6159-4980-940E-CDEAE804D7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01D12-4E48-463B-800A-5CF70CFB5B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DD2F9-CA90-42CC-AA4D-3CC075D1ED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00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463B3E-3390-474E-BDF7-0F7EA55BF9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9AD2AC-6B2C-4169-9F6E-44633D7D23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29AB7-33BD-4767-A73B-09340A9968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7CE480-2658-4DA6-83EC-15A35379D7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BE79E-0A3F-417B-A3BF-D2DE527E57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FEAC1-5149-46DF-8191-59070CB9C6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9092C6-3EB0-4364-91C6-7BDACC0375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B28024-9325-4162-A165-FB6D76336F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1DB23-96B2-4E32-B902-5B4C4FD649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8D33EF-75E5-4FA4-A435-3F2C8E11D1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E7F95-95FA-4FE8-8CA2-84823DEB4E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C96C1-4BAD-4EDE-8B33-C92D377F16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240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816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4027C-2FA6-4FC4-A9FF-275067D6F3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7C66EF-F8CD-4E4D-BEBB-1B3985FC22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1AF806-D63C-4C3C-989B-820EC187F0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CE058-BF0F-4DA2-B4AA-86F0248417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B608D-2D06-4481-8EE9-F5E0C805AF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A095F-C0B2-4C20-BCF7-0584FC9535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06369-7185-4976-A571-582CEAA9D1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B2C32-9FE3-4497-9412-F4BEBA9B30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62800" y="1905000"/>
            <a:ext cx="2057400" cy="4114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1905000"/>
            <a:ext cx="6019800" cy="4114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04ED7-87A5-4E29-82C6-91A164E000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FBEDC2-B709-4372-B94C-556624B77B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98FCB9-C648-4ABF-8C47-E9A1A96AD0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89158-9C2D-48B9-8884-1DD214761D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0BB55A-7F9F-45FD-ACDD-30A6AC643B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FB3E86-11E0-456F-AE4F-51F60FA15D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0C740-38F8-44DF-9536-FB14373206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72487-D6B5-4672-B843-77990EB455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F126A-695B-4C36-A776-3505378BE4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2C44E-3CDF-42B3-9D1F-B510E0DBEF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24253E-D0BC-43B9-B3AE-50C82819B4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4C1760-9452-4DAA-B495-9CBA0EC322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342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8F81D1-D933-4A6C-AB97-A93BF414B4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2D3EB3-9C96-491E-B21D-5329A0BBFD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A67849-D978-4A43-AD27-45BE89C3B6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8E8535-3B0F-4CE2-8E1A-9A4B706E04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00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A6D7-1C9B-459B-BCDA-AF970CF282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6F0939-A2BF-493C-B991-52DE973DFA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40F17-0EEB-43C4-B3BF-D0524F6EAE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6FFFE-49D5-4C24-85E0-EBA6A854C0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C92A1A-25F7-45EC-88D5-50EF1A1F2B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EFBF1-7F77-4C75-A80B-D3914C8856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C5FA4-6B04-4927-AE22-B7A0313359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B116CE-0B2C-4ECC-A188-633F73394A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06C4D-4FD2-48AE-B74B-54593BD54A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6D485-7C5B-4297-80A2-C5876F452A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20DB4-4D6B-4F25-A538-FD213A485C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282FA-53DA-4B3D-BF93-456EE429E7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240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816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7F97B1-D663-4112-9498-722C832C11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0F67CE-830B-42D7-8C01-D78F6E1C40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569EF9-5ADA-4F8A-9BA6-819E48DD86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A0FDF6-4C9A-4D74-B065-3D0DFB77C8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B6402-9368-40AE-B01A-B6C191567F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AC10C-7B18-44CF-BEDF-70C0C47E8F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B6EC5-7A44-4C89-85BD-AD55A4DB24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1DE6B-E821-4316-879B-896E229D91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62800" y="1905000"/>
            <a:ext cx="2057400" cy="4114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1905000"/>
            <a:ext cx="6019800" cy="4114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77FE1A-E843-441D-8416-41420404C0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BEA6C-A856-4E47-B434-A33961AD16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1EB5E-BF4C-4E88-917B-824EEAB37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B1CB-6DB0-4143-B916-CE1F824CD9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E91B9-B87B-4A9B-85E9-176FF6281F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E0CA5-F1C9-4719-AE4D-C892E5501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8AE17F-D772-470D-983A-414B39E178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A529A-B23C-40D8-9546-B01318576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C6E3D-C36C-410B-89E3-7A61D01B3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925A6-1B9D-4A57-8A0B-00D81357C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B6097-7E77-470E-9FB3-CA5CCF605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AC399-AF7E-4019-BB1F-3CD4C4D61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5EED4-522F-4160-8201-3FBD57B68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7A2CD-1F08-45C1-8D03-50ED674156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31C84-7581-4243-8A8A-6A03D7414F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DD679-3C88-434A-BD05-A724C802C2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419F1-2579-45DB-948B-90AE89F61D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51965C-651E-4432-AA4D-1B4BA7BB1C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5C3A7-B303-4F39-B1AE-3F2BE365EC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A4F49F-8657-432A-AFEE-0B225DA38C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D71CA5-40A8-49EB-BB0B-ABE0F57FEE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D796E-4310-41D0-8DFB-83F1335ACA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2ABFD-3E50-4198-B56C-20DF168513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A435B-DFB3-4395-B5E7-F085A747DD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29B09-0061-442C-A849-3BD41DA336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C24F4A-8AF7-4FCE-BFCE-8CBB7ED43C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AA9AB8-8CB1-497E-8C8B-96F77DCA7A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3ED3D3-36CF-427D-8FB3-081D3BC917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739B9-5D3B-414B-8458-2B29593F1B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024BD-0791-43B5-ACF2-F866B15F7F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353B9-D046-44BD-A776-AE5663A51B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2CABFA-FDB3-4FAD-BE7B-790655648E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6104C-4633-48CD-93C5-7B148A6B54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CEBD6-5D56-46EC-AA23-1513B72D7F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C5C0F5-3006-4BFF-A71D-D598F93F02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54440-2BFB-4359-86B4-8831C65817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CEA6F-00DF-4A30-B380-7AB695FE9C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B2731E-61F5-40D5-AF57-F9C3FD819C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2AF93E-1A44-47AF-982F-D851B5C8EA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0E864-4614-45AD-9DE7-3AEFCC8B8C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38DB2-485A-4CD4-A44A-4CF5DA9646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D1E50-B5C0-4B2F-8EC9-A114143164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AAA08-1EE7-43F4-B37A-69D026664C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9D1EB4-D660-4480-8237-9DC6354D87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5856E1-E764-424B-903C-527EDE2780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940EF-7F42-46D1-9596-7184C31BA5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61DCC-92A3-4234-BCFA-EEAFAB49BF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99CD22-D9B2-4DFD-AE68-5ADA99036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0329D-A45C-4449-AD44-E31C432D90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775C8B-A4EB-49E9-A4B6-2E0CAF133B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6211B-B895-49DD-B76D-C556158E1A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5DC3F-C957-4E5B-BD72-A66A9559EA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CE8B2-3FEE-42F2-93A8-17B64B413B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2F39B-0B67-4E2F-8561-1CDAB605CF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09B3F-F58E-46E7-8498-1E64E61EF6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01F92-9B9A-4C3B-9567-61D685B10B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08C97-35E5-42EC-812F-E57652AF2B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3DCC5-B91A-4183-B096-85B0E68EB4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F0DE0-63DE-4489-BCB5-8972D7EFCD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41E843-8977-4E1E-AA3C-4CDCD8A46B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B557DA-7CB9-43CB-BB8A-CA6F520D17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A8EA8-6BB2-443D-84B0-20065945B3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932D7D-21E6-4BE4-9897-BEA42453B4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D29C8-2E79-4AAF-9659-A5C44B1FEF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701834-179D-4D4E-9465-46C07E6517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73EB4-D428-47EB-9D74-620052EF39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ABF068-187C-4958-8848-ECDFF021D7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46E7C-8F1D-450E-9731-9A55E5C61F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229D3F-2D12-4FA3-BCFD-80C3A63482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5AEC3-2A6A-46DE-9B25-65B2845684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7EC46-FBF2-452A-AC5C-C92B6986FC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0D239A-0A9E-4B13-895C-107E5CDA27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6CC87-721D-4A44-94CB-5BDE10E3F8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0C336-DDF3-4BC2-A424-8D6FF1C98A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76644-16CB-4F1E-88CB-75A50177F7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2EFC39-A30E-4044-BC43-36512C1B9B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A3BF9-B487-4753-9D39-A6003ED952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F1FC8-AE5F-48A3-9353-667DF95FAD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C8363-03CC-4336-83DE-99205A2AB7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427DD-2832-4D88-B277-00591221BA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EDDBE9-01F9-4AFD-A854-F3B36E1675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DA474-5854-48B6-A3C3-08E4FBF7C6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E5753E-B2E1-4D6A-9FCE-3E55541EAB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E9CF5-B80D-4C79-93CD-4F8605A9C5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B2A760-9CD6-498A-A67A-FAF2E204AB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56ED20-CF4E-41C1-8ECF-41302D3010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95C79-DD19-4F68-AFD2-B5F0C2162C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EAC58A-D70E-42D8-8566-23E52A177E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47989-48CF-401A-B2EC-0BCF414B5D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9E498E-36EE-4787-A30A-318F5A540F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612C9-393A-429C-B385-A31F691E91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68564-CB26-4BA4-ACBD-013B922E5C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908B8-B0F1-4DD1-A2A9-DA71A804E1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C98C15-52F7-42D6-8CA7-6D8FE6DD0A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58B48-E95F-4E47-A6BB-B421625E5A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62D85C-8D9B-433F-925C-3E1D3B1A0B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9774A-4F37-4747-9A8B-0A8BB0B2C6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8530C-CBCD-437F-96DD-6F8A02633C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C2EA7C-AE6B-4226-A859-122E9E1EF5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0CC11-38EE-42F6-BC66-6638E05033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B14FFF-A527-4389-AA82-59AF77580B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62395-D12C-4576-AFA4-182B50CFB1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C5EAB7-BAC6-4758-9D02-383D7A6768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800CD-D9EB-4106-AFD4-C559A3A4E4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C2135-001F-4619-94D0-C3E78B1531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C13660-2CE1-4013-960B-8642D17B5B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78868-11AF-4255-B68B-3103EC7EDA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43340-EE24-46FF-A3DD-51D5A23ED8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03F23-0548-493F-80C0-16E7B7CB6A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F2F16-AF03-4E65-BA98-CACA25839C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BEA6C-A856-4E47-B434-A33961AD16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1EB5E-BF4C-4E88-917B-824EEAB37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B1CB-6DB0-4143-B916-CE1F824CD9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E0CA5-F1C9-4719-AE4D-C892E5501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88DF86-2C99-4B84-9CF8-E02C535BB9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8AE17F-D772-470D-983A-414B39E178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A529A-B23C-40D8-9546-B01318576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C6E3D-C36C-410B-89E3-7A61D01B3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925A6-1B9D-4A57-8A0B-00D81357C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B6097-7E77-470E-9FB3-CA5CCF605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AC399-AF7E-4019-BB1F-3CD4C4D61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5EED4-522F-4160-8201-3FBD57B68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CBAB0-ED4C-42F9-992E-C09ED01586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35FB5-04DC-4A9F-A48C-A01789943C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BAC48-9AD9-4DDA-A4EB-74A0D4EE96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BCAEF-377D-450C-8DAB-7DEB6B8652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5D290-5D6D-450A-8842-B7275EA82E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8049A-8F91-4458-B6BA-E6C58735F2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12A66B-8343-4921-B7F8-AF66B190DA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D926A-D0E2-4230-B06E-CC7FDD1633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BCB79-6D6B-4EC2-A03D-E491297F98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834C4-CFCC-4B39-8D00-8635D52699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C390D-B9ED-4FEA-808A-A24C28C6B2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EE914D-9F27-4903-B11D-A96E7CFEA9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7C7CEE-DCAF-4BE1-B8FA-DD1B6CA68A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1B126-EB2E-4A60-AFEC-EF8E98243C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FA6951-FC70-48E4-8157-65524FF390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BE457-8867-49EC-B9E0-0723F08330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941638"/>
            <a:ext cx="4038600" cy="246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941638"/>
            <a:ext cx="4038600" cy="246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05CFF-1D92-4C5D-90B1-FEEB4B3C90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D370A-841B-438F-80C6-EFBBFE5294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A8D58-FC2E-4132-A73E-F1C2950339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FAC2B-B2F5-46DB-8FCE-F7E6175201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0C2B6A-BD5F-4891-8E17-C994771FB4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6FDF8-46B9-463C-8823-4F0C1A83F7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F3156-1C33-4B51-88CA-E115F07906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7400"/>
            <a:ext cx="2057400" cy="3352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7400"/>
            <a:ext cx="6019800" cy="3352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386D0-CF37-413D-9B70-C3930F7827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4B1FCC-3CF7-4E64-B8B4-41D93EC893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85C064-717B-4FC3-ADCB-8FBFBA147C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1A3C87-BA27-422E-8385-9CBD3E13D2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6C2DF6-04F4-4A07-853D-853EFFD897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F7E8-96BB-4528-9758-FD802C0721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B236DE-7DF5-43FC-9A18-FBC2C99B9B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70908-E61F-4A8E-95C2-68E4C7BF2E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071B89-3C9D-46D2-BAAC-E8A4238C46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685046-2FB9-4CCA-87E5-FB4B58BDD9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19673-D4F0-4E30-8FE0-D5994AC3ED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7BBB43-E5AD-4A96-9FC8-AA9B441583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DC22B-3C7D-4629-8C56-0373CB3E6D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C70035-D55A-4670-BEF6-43B4ABE0EB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2BC9FA-4ECC-42E1-AA2D-17AFF31D72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DFF41-42C1-453D-9E94-5CA916B353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6FC0A-B66B-45E9-903D-3458288EFE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265C8B-0D51-4720-B2F2-4584165471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07363-9E84-4762-BF7A-F57ADF0FF0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8DB16-2313-48BC-BDF9-4EE754B748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AFBED-AD79-4C2E-9733-6BE9AFB971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342854-B276-444F-A5DB-B728618FA0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FB6589-4AA4-4F0B-867C-3B468A9728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F0F68-995A-43DD-B97F-13E28CEAB3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9F32D-24AB-407C-B712-5C7B506ED3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2EF986-A24E-4237-9A3E-0950C3B73D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D7194-8204-4CE9-AD5A-F983BB20B8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61F8F5-189E-45FC-9D81-E3CE18C31B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75AFA1-0CA5-4DD4-9404-C4CDA9D343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941638"/>
            <a:ext cx="4038600" cy="246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941638"/>
            <a:ext cx="4038600" cy="246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2EA4F-0EC3-480C-BD01-21C7AA5C8A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3B1047-7F8D-4DE7-9FE5-257E2E158C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AAF44F-683E-4255-B456-0D6552D3DC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98D4C-D135-4E42-8CCF-715B2B1BDE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35BE2-2D8B-4D6C-AE7D-A1E6CB3112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30B1C-0718-4ED4-9A69-F30F91DCE7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EC4E38-5402-4C35-BBF2-E5E784F57E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A9539-3AD1-460D-8DAE-D0D0543403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7400"/>
            <a:ext cx="2057400" cy="3352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7400"/>
            <a:ext cx="6019800" cy="3352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3541B-C912-4FE0-8D3A-0712D388A0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7A2B5-0F39-4157-B6B1-7C50A4BD52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F8DBD-89C1-4903-9F73-DC2F05AAF6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C034B-F7E6-4A94-9CBF-29BEC032D8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92713-37CD-4043-ADD1-8CE46FC9F4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35087D-B933-4745-9F47-916A56F77E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D3B2C5-E7AB-4D06-A5FF-234EEDDEED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023E6B-5AE5-44DA-B127-695A6AD65D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70193-ECF8-41E6-9DDE-3A22C8E0CD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28214-1294-46D1-9B7A-346BAF5BEB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8B06CC-0AAE-4E50-951B-64585A3F8A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0E276-F879-40F2-9EF1-73F0E9D8B2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98A6CE-0CCE-4559-A37F-150B5DB08B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003FD-2E14-4358-808C-F747038F66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7C158-D30B-41C8-8425-5DF070FD3B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629691-E998-4797-A3C3-792EDA1C38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820DA-0D8C-45DF-A92E-1F80178A21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769CC-D9BE-4E63-9089-95D6E3D499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EC93F-EBCE-4F53-B3EC-D2E1EECFC2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43C6E5-D722-45FB-BC05-8C806994E6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4DC4D-D622-4D16-99A0-AED1C7DD24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714101-3997-4B00-9A98-EE0BAABACD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2EE32-8441-4083-84D5-4433A92DCB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260BF-88D4-46CE-9AF6-04D3385048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1AE65-870B-47A8-9CAF-782377F27E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7E928-AC07-448C-9C28-C2454D6582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749891-4FAE-40AE-A4EB-5407F18BC5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A4FB88-17F8-4CC0-B396-F9236D6266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941638"/>
            <a:ext cx="4038600" cy="246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941638"/>
            <a:ext cx="4038600" cy="246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50582F-4CCD-4C59-8D5B-4B2ECF2296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BACB9-C8E0-48F0-8004-1E9A123DF8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3F06A-4AC6-40F9-A9F4-1978A54E51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BA81D-40AA-4BD6-BDC0-4FAEFDC7E0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4F668F-253B-4FB3-AC3F-F108FF324C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0A706-FD14-4AD2-A133-3F3974DEDA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7355A-3933-4118-A214-72DFFB2722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06A39A-BB5D-4F31-825C-D804E2C574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7400"/>
            <a:ext cx="2057400" cy="3352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7400"/>
            <a:ext cx="6019800" cy="3352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5AD52-BF83-4C00-97D2-1F4EA86396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BEA6C-A856-4E47-B434-A33961AD16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1EB5E-BF4C-4E88-917B-824EEAB37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B1CB-6DB0-4143-B916-CE1F824CD9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E0CA5-F1C9-4719-AE4D-C892E5501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8AE17F-D772-470D-983A-414B39E178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D3AA75-E39A-4703-8EF4-6954543BDD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A529A-B23C-40D8-9546-B01318576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C6E3D-C36C-410B-89E3-7A61D01B3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925A6-1B9D-4A57-8A0B-00D81357C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B6097-7E77-470E-9FB3-CA5CCF605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AC399-AF7E-4019-BB1F-3CD4C4D61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5EED4-522F-4160-8201-3FBD57B68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7B657-0E66-4DBF-9B1C-A403FE2A43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4FF5E-857B-4618-A6BC-FE34712804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3C91A-3873-4EBF-9558-1F78C071CC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A7F4F-7D0B-4A6B-8109-E46DC13827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9D1E3-94F5-4A94-AA7B-A82EBE8C77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B6691F-B3DC-460B-ADF3-29D499BA22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DBF9D-0FD7-4EBD-8A1B-37AA7C0086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1C5FE-0DA5-4B15-97DC-1396CAF082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D6B0E-14AA-40C5-8AFC-40C80FF822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A3679-BA62-4F22-8052-DFAF05A9C5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6E4F8A-2016-41B8-BCDA-C96C95D407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3617E2-EE01-4A16-B107-A769252B1A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AF46D-38B1-4D80-976B-0F8DDCC5E5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A3CAE-34DB-42C3-AF49-889C549558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A81D6-38EF-4F10-B38F-D81D0E7606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5E8A9-546C-4C42-9D83-44DF7AA0B5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971800"/>
            <a:ext cx="40386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40386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8B4F7C-E808-499D-B6AA-425AF7D76A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1D1D1-C5F9-4D6E-8B4D-5CA246537E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CF075-6D4A-4786-921B-8CDAA924E0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C1077-415F-4384-8590-7E80702AFE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22ABD-703D-4B66-B596-C691D38174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5A1836-C705-4B9E-848A-730830D8E7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8890D0-C23C-483B-9473-5BD214E0A4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24000"/>
            <a:ext cx="2057400" cy="4602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6019800" cy="4602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C51AA-9112-4CB0-85B3-5015B187FC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FD314-CA06-4545-B78E-C726BAFBF8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B7B9-6823-43DF-BB16-15D4B7A296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C9F7A-451B-4427-9967-7E8D27558E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8DED7-FF16-4E71-8CF0-0BA3DC92C3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D9DAD-420E-48B0-A410-2CF6824319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DF397-A77E-406C-8614-5A95AF2368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582A0-A577-4547-9122-53B13C2FA3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EAEC0-98EB-42BA-BC42-6CD8BA126B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EC32E-4752-40B6-BC25-2CD9630EA9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837DD-AE88-4B41-8586-381D984B84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FA8A1-2DA7-44B4-B33A-06C969C098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BE63F-5FDC-4D0B-BBCA-C20F72DFBA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D491B7-8722-4357-ADAB-5ECBF2A704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E32690-98CF-4CAA-8E6C-49E958984D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0DC019-9634-4952-9CA1-3B72DBB6D8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65D65-403E-4004-9FC8-79E8367498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635BD-8383-43F5-813E-C97E27BC45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50F05-68F1-4A0D-8B05-33241A89B7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6EACA0-51F6-4B9D-A3E2-5F09DC8098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8B343-1742-4126-90AC-7DB8BE1A64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BC1D4-5C1D-4004-980B-95A462F052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C01417-DC12-469D-A1B1-C6FDDEA665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CCA40-9FE7-4700-92B5-BC2F0E324E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35BAC6-6FD2-4C4B-90CE-BFA4ABBCD8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69A222-F56B-4DC1-A106-C1222FE9BD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32C234-82C5-4680-A7DE-2D0438A0B3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46E0B-5F87-444D-BC56-21DCBEEAC3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EE75F-4DD1-40DF-BCDF-28BC29DE25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971800"/>
            <a:ext cx="40386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40386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75F083-FD9B-44C9-A90C-590785E323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5DEC9-5079-40B6-B0CD-12718CAD99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8E399-CF7D-4EE9-8E27-1F5DC793B1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BA648-5DC5-4279-B1D4-6DCD2541BC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AA75E-087F-40EC-B100-4AFEE5EDD4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56F85-D9CB-426F-8E57-0DD2071328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FE942-A338-410A-A168-0B360C7A33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52600"/>
            <a:ext cx="2057400" cy="4373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52600"/>
            <a:ext cx="6019800" cy="4373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AD51D-79BE-46F1-94B8-D65987E390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24000"/>
            <a:ext cx="2057400" cy="4602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6019800" cy="4602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667FF-1D20-465E-9FCB-792A11AD08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67547-83C7-4576-958F-A0CCC1923B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4C23D-B8B7-4D32-BC1B-756BA39461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728FE-BD2C-490A-B5E2-A9E36B539C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85DF6-2CAD-47DB-86A2-4D73D30EF8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B51BB-5BA9-4323-A342-A84AF39A5D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86850-5F26-4B88-BB84-BE9AE479FE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06BF08-F5BE-449F-B3AD-953B194EED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EE59A-E13E-44AE-8BAF-3657AB82B2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3FA88-349C-44DE-87EC-609225CCBC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BEA6C-A856-4E47-B434-A33961AD16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D61D4-2921-4043-99D8-C8633B733B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0F5FC-D82E-41E6-A6B6-615955799C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251BD-FC98-40F0-831F-000673B720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53F2BC-4A27-48AB-8B77-00573CA0A1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01F135-651F-44B7-880B-E495FAE8BB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4DF399-6468-4114-9F73-594E04F90E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58B4E-C907-4D4E-B0B4-9443FAB594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BEBAD7-7564-41F0-A981-0094107CD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D3B51-733D-4EB1-B0A5-B2DD55FF9C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C1B49-F9B6-4E9D-A408-575544E868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1EB5E-BF4C-4E88-917B-824EEAB37A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425E0-DFBA-4283-B0A6-59C42FDB83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45DA2-8BBC-4516-9F0B-AA96FAA805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F4E95-A4F2-4662-8188-08F946137B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FD400-9782-4808-B318-CBA23DF1E8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383C1-2E3F-4956-879A-21123E3302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8B501-D657-419E-A05C-61E307E23E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971800"/>
            <a:ext cx="40386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40386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857451-8A57-4E5D-9FFD-6758BF9CFE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6BA00-F546-44A6-B55B-E45F035148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C30C62-6607-4836-B4D4-D40B53010C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F6C5C-8096-4853-80BF-7F8BE2AA00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B1CB-6DB0-4143-B916-CE1F824CD9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1A786-41A2-4008-9319-0125965D5B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0B353A-D53C-41C8-9018-56FF0076C9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60440-9FE4-4DAD-8D73-A7CF082FCC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24000"/>
            <a:ext cx="2057400" cy="4602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6019800" cy="4602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29919-1662-430F-976A-4B2490F839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BEA6C-A856-4E47-B434-A33961AD16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1EB5E-BF4C-4E88-917B-824EEAB37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B1CB-6DB0-4143-B916-CE1F824CD9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620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E0CA5-F1C9-4719-AE4D-C892E5501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8AE17F-D772-470D-983A-414B39E178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A529A-B23C-40D8-9546-B01318576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E0CA5-F1C9-4719-AE4D-C892E55014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C6E3D-C36C-410B-89E3-7A61D01B3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925A6-1B9D-4A57-8A0B-00D81357C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B6097-7E77-470E-9FB3-CA5CCF605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AC399-AF7E-4019-BB1F-3CD4C4D61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77050" y="274638"/>
            <a:ext cx="21145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274638"/>
            <a:ext cx="61912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5EED4-522F-4160-8201-3FBD57B68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EE659-365F-427A-822E-D07D8C4DB7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B8406-15FA-4707-8295-28F33BC4E8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87822-A473-4B69-8CA0-4C5B103DD3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00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EBD41-EC22-41B7-A394-77EEE9BE8B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B9641-B9D1-4E37-9881-9BF68688A8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8AE17F-D772-470D-983A-414B39E178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061CB-22AD-4D05-B667-EE179C5C9B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4BEE7-7DA0-471D-A6F5-B118BFF933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0C877-F192-453B-9101-FE24D8E7D9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DB29D-10C7-4783-9FA0-C4B4A0C457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B60DB-90A2-475F-AE7B-C91E559DDB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676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4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C5E7AA-E72B-467A-B0CA-11409FF8DE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218FD-294F-4652-9D1E-7A9C3C8542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8AE99-2624-4103-8E89-312A5D2C28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2FEB2-5EA6-4FA1-A331-439A0DA420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240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816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8658FD-8065-4F27-9398-EFB52DB033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A529A-B23C-40D8-9546-B013185766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59F1A-5A63-401A-8F76-F7FE330963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6E9EA-CC73-4451-8F63-7F9F839271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A7E8D-6556-4A3B-BCFA-F8516D8E36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B4996D-4E95-4511-B03E-6F3706D76B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956B0-1653-4DE4-B1D2-87DA2FED13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445F45-A7A8-4736-BC1F-BD593ACCE3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62800" y="1905000"/>
            <a:ext cx="2057400" cy="4114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1905000"/>
            <a:ext cx="6019800" cy="4114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942F7-38F8-4A81-AC46-72B303016E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6FE0D-38BF-4F04-91A7-BE60B5114C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36CB6-5426-4A6C-993F-892EA27A3C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670701-A9B0-4E8F-8700-F9E1F4F519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C6E3D-C36C-410B-89E3-7A61D01B3D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620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0EC97-14F7-40A3-A2DA-80BE00E182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D9CDA-0064-4D09-8E75-8C19CBFFBD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66AF9-3457-4852-A2AC-96C2ADBBC9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94F0AF-3769-4256-915E-8C6D08BC3C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36447C-A0DF-44C9-94CD-2CFD698196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9D1D4A-09C7-4348-A7FD-6176ED627A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192C1-94A8-42F0-9564-496BCF7DBB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77050" y="274638"/>
            <a:ext cx="21145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274638"/>
            <a:ext cx="61912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22E7BA-2CF0-41C3-8094-5F101A2849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A0796-8544-4EB4-915C-305AFBA803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F940D-5A01-49FD-B1FB-81784EE9C5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925A6-1B9D-4A57-8A0B-00D81357CD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7E507-5FB4-46D5-AD4F-DF16FB56DA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00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4B911E-72A7-41A7-9331-7EF7AFB2A1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B5E03-BB28-42FB-961A-5CD594DC54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D985D5-4829-454A-810F-9030FF0755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04C69-D0A9-4BFE-8128-CB986ABAC8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585C7-4332-462F-956C-75C8EB07D9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65BCEF-34F7-4A48-A0E9-F1E115FF90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462A8F-6465-4580-B8B2-599A156D4D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5F1775-808B-48E7-80EB-40C12A6CC6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5A307-07CB-4229-836F-7094F9556D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B6097-7E77-470E-9FB3-CA5CCF6059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04E7F-B2AB-4E34-9821-8CF89DB424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0B873-4A8D-498F-AC01-0AD01B810A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240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816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0CAC7-D2A6-4B22-BAC8-A9F7C4EC52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5A4627-F171-4E03-B2E7-D1FB851311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7761E-7D01-4063-9265-4DAB2012E7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AA69B-04AA-4CBA-B2F8-5559E71040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0836AF-29AB-43EA-85F4-26857DB8A8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71FAE-7BBA-47E4-98A3-86FB3B5D6F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286A1-0804-46D7-AD95-D283942488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62800" y="1905000"/>
            <a:ext cx="2057400" cy="4114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1905000"/>
            <a:ext cx="6019800" cy="4114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28FA6B-D9E6-41E2-B3A3-2FA5F6D7AD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AC399-AF7E-4019-BB1F-3CD4C4D61C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BEFA1F-460E-463B-B3E4-C03C4CE9AD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1D9CB-ED00-4471-8A5E-5A892B2554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46007-5739-4FF5-B5E0-34D9E63842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620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EDB81-71A6-40D8-B5D0-DC5CD9F88D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3DFB4-CC1C-49EA-A72C-4B30F93468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00B654-A8E7-497E-BCE5-81A8445A05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54FAB-B303-44F8-9517-CD28E0D4C5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9A56A-9B32-4D6A-AC71-B5A23E75A1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AEDA9-6F74-4B44-8018-4CA6B20472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F6FDCD-ECA7-472B-B3A1-DAD69CC50C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5EED4-522F-4160-8201-3FBD57B689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77050" y="274638"/>
            <a:ext cx="21145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274638"/>
            <a:ext cx="61912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AFC18-1ADD-4D9B-A9B6-D176FDF3CF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A8291-ABD3-46C3-8470-DA67B7F656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F794B4-7813-4C6D-A3F7-613FF179F1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458EE-DDE7-4C1D-AC42-CC2CB7E780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00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AA8ED3-0A02-45D7-B008-573423032F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A45B7-EEC4-4765-9E20-8AB45A6876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C7E46D-A524-44AE-A6E2-F64E8D7AA0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1C198-20CA-47A7-B044-C3B3F6C082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1B3A7-E7A0-456A-9880-DED510D0EF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3C848F-2CA6-4FD5-8D2F-E66A95EE4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6F2992-1FBB-488B-9F53-ADAEC9904B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AF168E-944F-499B-8527-7EB10B16A6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589113-8D6E-445B-BFEA-DAAD079062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60090-BC70-4CB4-A6C9-99DD25F8E7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30835-A891-46BA-AFC8-3FF0AEC3A9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19BC3-1D36-42CA-8895-C61383F98E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240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816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4B31C-57A3-481C-BA1F-1F0B9913A9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A78FC4-20E8-44F3-B98B-F33C675DE4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61C403-4039-4DB0-9625-303EAA1011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9ECE9-3AB7-4646-82B3-A94AA09A1A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DF47B-55BE-4422-96B5-C30CF541D0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5F6CCF-7EB8-450B-999F-7FB6F5F289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DE2BC4-EFC1-475D-B23B-1B465826A8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232C37-72E0-4D57-AD55-7733C60072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62800" y="1905000"/>
            <a:ext cx="2057400" cy="4114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1905000"/>
            <a:ext cx="6019800" cy="4114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6D563-0BCD-4CC0-8137-F85EA0AEB8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BEA6C-A856-4E47-B434-A33961AD16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1EB5E-BF4C-4E88-917B-824EEAB37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B1CB-6DB0-4143-B916-CE1F824CD9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E0CA5-F1C9-4719-AE4D-C892E5501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8AE17F-D772-470D-983A-414B39E178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A529A-B23C-40D8-9546-B01318576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C6E3D-C36C-410B-89E3-7A61D01B3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C889B-BC20-4297-BADF-8F8A857270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925A6-1B9D-4A57-8A0B-00D81357C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B6097-7E77-470E-9FB3-CA5CCF605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AC399-AF7E-4019-BB1F-3CD4C4D61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5EED4-522F-4160-8201-3FBD57B68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EA2A1-BAEF-4778-BF64-B7CA852E97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48D6-1B58-466D-90E4-A968168F4E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68B0B0-F351-4C6D-961F-C3E959E41E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6378D7-8584-4456-A0D7-FD66B25A5E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751B6-286F-4C20-A41A-A80102CD2F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2B550F-AC89-4AF5-8F8B-AAA88167AD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35BB7-6F35-4EB8-8A57-19D2A0464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7E206-8269-4C72-B802-517BB64503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EE4A4-1692-4E4E-8B97-740520A60E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14823-2210-4ADC-A724-7CCAFC2290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E524C-7FA6-495C-805A-F936D2F3A4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E24BB7-61D8-47F6-9D71-9877AA5BCA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5AC68-B165-47B6-84C8-8E50682EF0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D24B9-A7BF-4B40-9781-5A9997D6ED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0D4813-85D5-4EBC-A79E-DA9F078935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4389438"/>
            <a:ext cx="4038600" cy="231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4389438"/>
            <a:ext cx="4038600" cy="231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70ECD-35E6-42C4-9C2E-239949B04D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ECE6A-7B68-411C-966D-84313E3B4E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37E70C-C251-4C67-81A2-E0334F3CC1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FD0B37-F3A2-472C-8F40-CFF2C2A86A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8B6102-A402-464B-9E7A-34CC077C75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04826-E461-4B8B-9341-26EC9BEC3E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4953C-F6F2-4278-8BA8-9AD7DAD9FA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28F70E-7844-401D-85A2-1FB86266BC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6400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6400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1E6F0-F328-4875-AE2E-C4DA3AC595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9687E-521B-4F7E-95B0-1D1ECABC38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CF99E-52CB-4F16-BD22-9C3ECF4CC5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FB4D5-DF91-46E2-BD8F-45C72DF61C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DC3FF-FFD7-4654-82E6-0708B55CF9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E668F-EAFF-4670-8660-6EEC47C744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957BD-8D2F-4561-BD4D-196557E3C5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3E06F-A367-4624-A6D3-886C416284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8C507-AC43-40EC-BF20-5F4DBAF48C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AA334-8AB9-463B-8A72-561C56A9BD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63CE3-E4EC-44EB-ADB9-5617BFFB7F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7CCD2B-3A7B-4D03-B513-8CE0E9EB43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D186E-FC53-445B-8DBE-9C8DBE9661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8CCF3-4B81-429A-B6F6-F7DFA1C267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B94D4-4C14-4935-A0F8-E29E45D5C5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7136C-3349-4471-A69E-77F7129724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83BA1-FE3B-40AA-AAC1-0A172128EA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76ECC7-9791-4D78-BDF0-2ABAD18488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E1C48-E85E-4E7D-84EA-93103F2F0E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6B1FD-DC85-4443-9D26-92A1AC71C9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B32274-9928-4467-8BFD-91B016B33A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1718C-E0C1-4386-A62C-92C15879BB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1152FA-80C9-42EB-890D-99B40E41D8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3D029-12CF-4A67-84E1-4EA7867D50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6A850-7699-44AF-99E1-BF458296EA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0C32D-5380-462E-A548-F701078347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553AF-57CF-48C0-AB28-E87BDB62D8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901982-2437-4290-A1A2-4C9FCF35C9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2CB0A-1F8A-47A8-B73A-CF10901E61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4389438"/>
            <a:ext cx="4038600" cy="231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4389438"/>
            <a:ext cx="4038600" cy="231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45BC5-9A3A-4089-BD1F-5060DFAD8E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15F5F-8F66-4505-BBC3-7EF1F0A2B2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9CB56-5F31-49F9-89AC-A7C0BAA768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EC3AB-0335-48C8-A799-7ABDD38F40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9DFBE-1391-441F-BF4D-52CA05C46A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14B32-F77B-4F89-9A94-5F927B575C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4ED17-9717-4D25-BDF9-599C8E208C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6400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6400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1E367-8D52-4B28-979A-D14129A218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B4D9E-3932-4EE8-8291-EF2F894631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B001F-A568-49A9-B63D-8E128ADAA4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60891-AB58-42C5-9B50-08AA05D084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593A4-ADB0-4483-A2F6-B206002F18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52D3AC-F85B-4EF6-A425-37328931FE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7786B5-E9C4-40AC-B021-24322C74A6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1735A-610A-4CD2-91B9-C7263138AD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B43B5-3A6A-4501-8961-5183E83919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1C112-BB28-4B83-B4D7-DF4F434C2A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B03744-84F3-470C-ADD9-81D24518FA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89C1E1-5DCD-4801-A31F-F553AEF671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FBF1B-182E-4A75-ACA5-98F303BB6E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39925-67FC-4E28-B422-A7922E9797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3BF9A-1956-4AF6-8EB4-414E409941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8D770-6CDF-4263-AAD9-008885E8D4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3F3AF-1227-445A-8E4D-24E849FE70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1E1BA-D4D3-4D87-A4C0-80B22491D7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BFCFE-D5ED-469F-9B07-22E43E0A97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17C5B-24BE-45C4-B453-F684ACC197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17D6D-AA6C-46CD-B379-5022E18E1F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95B65E-D6AB-4594-B11F-443719045D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FDDEC-C0D0-4A80-9AA1-012FA02296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D5814-1B2A-4E22-B270-09624FDB65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9C261-790A-4C09-8B61-AA00D3807F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00DCE-98E5-4C34-8F4C-7F3EC486F9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FE638D-18E0-450E-9F9C-82887CC68D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E49F8-11EF-43DE-83B7-F8C856139D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4202C5-52FF-4EA9-85FE-39E9FFA1EA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4389438"/>
            <a:ext cx="4038600" cy="231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4389438"/>
            <a:ext cx="4038600" cy="231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ED527C-4798-4D85-8B56-FEC3A24587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FF227C-DE35-47A9-8BC9-D446069AA8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0841C-50D7-4052-9E66-98415D7967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0EDB2-C9A3-4A77-9B28-EB3C2B5471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490353-0DC8-4D18-9A90-C78C13BCC4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A7FEC-F44F-4334-A3C6-6BC5A620B9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860A3E-1AC7-4A0C-A8C0-9BB2DB27E0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D326F-5457-417D-ACAE-7D022081C6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6400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6400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C8872-0610-4B8A-AE12-2BB840CCC5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BEA6C-A856-4E47-B434-A33961AD16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1EB5E-BF4C-4E88-917B-824EEAB37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B1CB-6DB0-4143-B916-CE1F824CD9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027238"/>
            <a:ext cx="4038600" cy="4068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027238"/>
            <a:ext cx="4038600" cy="4068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E0CA5-F1C9-4719-AE4D-C892E5501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8AE17F-D772-470D-983A-414B39E178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A529A-B23C-40D8-9546-B01318576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C6E3D-C36C-410B-89E3-7A61D01B3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925A6-1B9D-4A57-8A0B-00D81357C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85F77-DA16-41C3-81BE-1314829552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B6097-7E77-470E-9FB3-CA5CCF605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AC399-AF7E-4019-BB1F-3CD4C4D61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5EED4-522F-4160-8201-3FBD57B68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D4C5F-8512-4D3A-9FB5-CC83165856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E5B24B-D6EA-43A2-BBD9-25CE4B1549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F0B62A-26F1-456B-B7BE-F2BBD50CA0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861A5-612D-4C45-A71E-AD21B4F8F5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B19A1-8225-4788-88A6-D2E947477A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2CA95B-7795-4E53-8793-F0C0182DDB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0CB89-96D2-4818-AE6D-3FD2E70923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261EE8-DE6B-4859-811A-A9459D2160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BA567-D166-416A-AC61-0560CF33B4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318BA6-5926-4306-8134-E41EF24C06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BBF94-8703-40F8-B447-67349BEA78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0039F7-C0A6-403C-AD09-3D767C1BA9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C11504-574E-46F9-8224-415D626906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6FD7B6-DD3B-488D-B5A8-AA046A1FD8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62C6EB-3E57-4FFD-A26B-7B03818759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86000"/>
            <a:ext cx="4038600" cy="3840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4038600" cy="3840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3EE63-BE66-40A0-9D41-92B392132A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F8086-B9A9-47E8-8720-74C368D939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4124A-4CAC-4715-B71D-8D6604B135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71B1FB-35DD-41AF-9183-97229778D6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4B9BB3-9AA0-4DBA-8F2C-F758C86C9D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F504D-13F2-48C3-B577-C7DD8F9823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C882FA-5939-4805-8279-70A7EC946C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24CCF-E6B6-44BC-934F-50D66464AA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9FDB4-FC5B-4501-A4B0-7F181B8CF2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971B1-9A86-4996-9150-147D0C2A5D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40D02-1BE8-4986-AA34-F2FB8655AB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212700-B096-4FA0-976A-43CB3B6F90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027238"/>
            <a:ext cx="4038600" cy="4068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027238"/>
            <a:ext cx="4038600" cy="4068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D1BD7-A005-4ED6-A4D8-49F06A7E57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D8AC6-EA28-4F95-B5B6-EE8845B555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094CD-E57A-4F84-83E7-FE0730C8C3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F1F12-510C-4025-81E2-163196B61C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76047-C950-4736-A4AA-79A47EC299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BDA54-FE9E-47C2-931C-585766C467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9CF2F-D4FA-4E1C-86FB-83065B8CD4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CFFBAB-012E-4F26-A515-C346534647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6B9AE6-94EF-46D8-BFFA-E6D7938A84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39ED1-F5AF-4AF4-8603-554632CE98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1B714-3352-4E72-A642-45F2A9F687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A964C5-A63A-460D-9F1A-6580F3407F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C298A-E24F-4E31-BE6E-91D391B193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A2E07-A03B-4D5A-9D48-B02D58882B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E7B70-6B85-41CB-8766-81B200E763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57A54-AC30-4B48-A5F8-8B4E7DB4EF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A666E-1099-41F9-A1AF-4AD81956CC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C9A15-CCED-4EBA-8E1E-82EC35519C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C93A5-DF15-4154-80C9-271C15B083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B404A-5286-4E64-9726-0A0A514E36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08273-7E3B-4519-B003-240130D9BC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6C422-C1D2-48E6-AAB4-9DD2854E30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79955B-EEC1-495E-9B93-DA77A97FDB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302B5-FBA0-4CA3-A107-2B88F929F6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25D73-A83F-41BE-A4EC-88689CE96A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86000"/>
            <a:ext cx="4038600" cy="3840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4038600" cy="3840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4AB56-B54F-41A3-B6FA-C0E6701CAA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8E154-CBEE-4DA6-A9E7-488589835C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0C5D2-4ED4-407B-BC57-E27FA6474C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6F68B-2136-4172-ACAA-773CD3FD05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8FA3F4-44DA-49F3-8C25-69E173B1CF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29909-2B20-413B-A8BA-DC15E2DAB8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19EB0-10C6-4C63-B727-679DA95AB0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789923-FADC-48EC-8E65-A23BFCE833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09698-2770-4122-98B0-AF2D985F83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FA16C-4C40-4058-8210-6541824FCF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0368D-F935-45FC-9008-6365A8880E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146CF-1CD6-41BD-A546-6705BB27BA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027238"/>
            <a:ext cx="4038600" cy="4068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027238"/>
            <a:ext cx="4038600" cy="4068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4FB19-CDDE-4210-8D0E-52AA671B0A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C0C91-3392-49D7-AAB3-94F0AB37A4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FCBC4-F772-4C0F-BA92-99AC6D96E1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9FAB4C-5F40-4746-BB26-395F2F227A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D60B8-0F65-4AEE-82B7-74FBE26DE6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A1489-0DB2-4B74-ABDC-14BFF43B55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D3EC6-DB2C-4C6E-88E5-937C56F070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226AB6-D885-41F7-B083-5D8DEAF347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B989F-A1C0-43BD-9CD3-58F2C95668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F0528-B538-4B42-A321-99C330BB53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F3406C-5101-4733-8DB6-A589B08B48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EA0AB-DB1E-4DFC-AA9A-74938F3654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E97AA-6A80-4094-9FCF-C619AB6458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D2E6-6018-4310-BAC6-6DECB2F5A2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670BE5-1370-4C24-B111-05FE5E98E5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97F0B-C5EF-4066-9FE2-022C6037B8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CD2D6-CEBA-4317-8D3C-267383669F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2F6B97-588B-4C06-AEFD-43D2D4A447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EEA81C-23E3-4317-9509-33DBFA9C55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227B3-3E2C-4A62-8F47-A65385A64D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C1940-B3AD-4B8A-BDDA-F3083790F2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81BAAD-63A0-4594-B6FC-58302106E5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9CB7F3-1448-46C4-B7CE-DA0292641B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9CD57-ADD0-4288-9C66-5FE0BC1304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86000"/>
            <a:ext cx="4038600" cy="3840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4038600" cy="3840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8C1DC-9C1E-4236-8913-16151F6B14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95419-B270-497A-AC31-12317E9BB4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90187-CF07-435F-9A2E-3AEC809992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A3D60-F949-4191-8790-85833D3AE1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121F1-926C-4F4C-9EDD-3BA7F715EC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DE65F-85D5-41E3-80A1-D5BD48A20D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2AABE-092B-42DB-A8C3-F164E5037F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52600"/>
            <a:ext cx="2057400" cy="4373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52600"/>
            <a:ext cx="6019800" cy="4373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87F36-8A77-4F1E-B055-2CF9E360F2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28AE1-FEFB-4983-8906-521424C8EF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BEA6C-A856-4E47-B434-A33961AD16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1EB5E-BF4C-4E88-917B-824EEAB37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B1CB-6DB0-4143-B916-CE1F824CD9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E0CA5-F1C9-4719-AE4D-C892E5501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8AE17F-D772-470D-983A-414B39E178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A529A-B23C-40D8-9546-B01318576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C6E3D-C36C-410B-89E3-7A61D01B3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925A6-1B9D-4A57-8A0B-00D81357C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B6097-7E77-470E-9FB3-CA5CCF605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0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7.xml"/><Relationship Id="rId13" Type="http://schemas.openxmlformats.org/officeDocument/2006/relationships/image" Target="../media/image100.jpeg"/><Relationship Id="rId3" Type="http://schemas.openxmlformats.org/officeDocument/2006/relationships/slideLayout" Target="../slideLayouts/slideLayout1092.xml"/><Relationship Id="rId7" Type="http://schemas.openxmlformats.org/officeDocument/2006/relationships/slideLayout" Target="../slideLayouts/slideLayout1096.xml"/><Relationship Id="rId12" Type="http://schemas.openxmlformats.org/officeDocument/2006/relationships/theme" Target="../theme/theme100.xml"/><Relationship Id="rId2" Type="http://schemas.openxmlformats.org/officeDocument/2006/relationships/slideLayout" Target="../slideLayouts/slideLayout1091.xml"/><Relationship Id="rId1" Type="http://schemas.openxmlformats.org/officeDocument/2006/relationships/slideLayout" Target="../slideLayouts/slideLayout1090.xml"/><Relationship Id="rId6" Type="http://schemas.openxmlformats.org/officeDocument/2006/relationships/slideLayout" Target="../slideLayouts/slideLayout1095.xml"/><Relationship Id="rId11" Type="http://schemas.openxmlformats.org/officeDocument/2006/relationships/slideLayout" Target="../slideLayouts/slideLayout1100.xml"/><Relationship Id="rId5" Type="http://schemas.openxmlformats.org/officeDocument/2006/relationships/slideLayout" Target="../slideLayouts/slideLayout1094.xml"/><Relationship Id="rId10" Type="http://schemas.openxmlformats.org/officeDocument/2006/relationships/slideLayout" Target="../slideLayouts/slideLayout1099.xml"/><Relationship Id="rId4" Type="http://schemas.openxmlformats.org/officeDocument/2006/relationships/slideLayout" Target="../slideLayouts/slideLayout1093.xml"/><Relationship Id="rId9" Type="http://schemas.openxmlformats.org/officeDocument/2006/relationships/slideLayout" Target="../slideLayouts/slideLayout1098.xml"/></Relationships>
</file>

<file path=ppt/slideMasters/_rels/slideMaster10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8.xml"/><Relationship Id="rId13" Type="http://schemas.openxmlformats.org/officeDocument/2006/relationships/image" Target="../media/image101.jpeg"/><Relationship Id="rId3" Type="http://schemas.openxmlformats.org/officeDocument/2006/relationships/slideLayout" Target="../slideLayouts/slideLayout1103.xml"/><Relationship Id="rId7" Type="http://schemas.openxmlformats.org/officeDocument/2006/relationships/slideLayout" Target="../slideLayouts/slideLayout1107.xml"/><Relationship Id="rId12" Type="http://schemas.openxmlformats.org/officeDocument/2006/relationships/theme" Target="../theme/theme101.xml"/><Relationship Id="rId2" Type="http://schemas.openxmlformats.org/officeDocument/2006/relationships/slideLayout" Target="../slideLayouts/slideLayout1102.xml"/><Relationship Id="rId1" Type="http://schemas.openxmlformats.org/officeDocument/2006/relationships/slideLayout" Target="../slideLayouts/slideLayout1101.xml"/><Relationship Id="rId6" Type="http://schemas.openxmlformats.org/officeDocument/2006/relationships/slideLayout" Target="../slideLayouts/slideLayout1106.xml"/><Relationship Id="rId11" Type="http://schemas.openxmlformats.org/officeDocument/2006/relationships/slideLayout" Target="../slideLayouts/slideLayout1111.xml"/><Relationship Id="rId5" Type="http://schemas.openxmlformats.org/officeDocument/2006/relationships/slideLayout" Target="../slideLayouts/slideLayout1105.xml"/><Relationship Id="rId10" Type="http://schemas.openxmlformats.org/officeDocument/2006/relationships/slideLayout" Target="../slideLayouts/slideLayout1110.xml"/><Relationship Id="rId4" Type="http://schemas.openxmlformats.org/officeDocument/2006/relationships/slideLayout" Target="../slideLayouts/slideLayout1104.xml"/><Relationship Id="rId9" Type="http://schemas.openxmlformats.org/officeDocument/2006/relationships/slideLayout" Target="../slideLayouts/slideLayout1109.xml"/></Relationships>
</file>

<file path=ppt/slideMasters/_rels/slideMaster10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9.xml"/><Relationship Id="rId13" Type="http://schemas.openxmlformats.org/officeDocument/2006/relationships/image" Target="../media/image102.jpeg"/><Relationship Id="rId3" Type="http://schemas.openxmlformats.org/officeDocument/2006/relationships/slideLayout" Target="../slideLayouts/slideLayout1114.xml"/><Relationship Id="rId7" Type="http://schemas.openxmlformats.org/officeDocument/2006/relationships/slideLayout" Target="../slideLayouts/slideLayout1118.xml"/><Relationship Id="rId12" Type="http://schemas.openxmlformats.org/officeDocument/2006/relationships/theme" Target="../theme/theme102.xml"/><Relationship Id="rId2" Type="http://schemas.openxmlformats.org/officeDocument/2006/relationships/slideLayout" Target="../slideLayouts/slideLayout1113.xml"/><Relationship Id="rId1" Type="http://schemas.openxmlformats.org/officeDocument/2006/relationships/slideLayout" Target="../slideLayouts/slideLayout1112.xml"/><Relationship Id="rId6" Type="http://schemas.openxmlformats.org/officeDocument/2006/relationships/slideLayout" Target="../slideLayouts/slideLayout1117.xml"/><Relationship Id="rId11" Type="http://schemas.openxmlformats.org/officeDocument/2006/relationships/slideLayout" Target="../slideLayouts/slideLayout1122.xml"/><Relationship Id="rId5" Type="http://schemas.openxmlformats.org/officeDocument/2006/relationships/slideLayout" Target="../slideLayouts/slideLayout1116.xml"/><Relationship Id="rId10" Type="http://schemas.openxmlformats.org/officeDocument/2006/relationships/slideLayout" Target="../slideLayouts/slideLayout1121.xml"/><Relationship Id="rId4" Type="http://schemas.openxmlformats.org/officeDocument/2006/relationships/slideLayout" Target="../slideLayouts/slideLayout1115.xml"/><Relationship Id="rId9" Type="http://schemas.openxmlformats.org/officeDocument/2006/relationships/slideLayout" Target="../slideLayouts/slideLayout1120.xml"/></Relationships>
</file>

<file path=ppt/slideMasters/_rels/slideMaster10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0.xml"/><Relationship Id="rId13" Type="http://schemas.openxmlformats.org/officeDocument/2006/relationships/image" Target="../media/image103.jpeg"/><Relationship Id="rId3" Type="http://schemas.openxmlformats.org/officeDocument/2006/relationships/slideLayout" Target="../slideLayouts/slideLayout1125.xml"/><Relationship Id="rId7" Type="http://schemas.openxmlformats.org/officeDocument/2006/relationships/slideLayout" Target="../slideLayouts/slideLayout1129.xml"/><Relationship Id="rId12" Type="http://schemas.openxmlformats.org/officeDocument/2006/relationships/theme" Target="../theme/theme103.xml"/><Relationship Id="rId2" Type="http://schemas.openxmlformats.org/officeDocument/2006/relationships/slideLayout" Target="../slideLayouts/slideLayout1124.xml"/><Relationship Id="rId1" Type="http://schemas.openxmlformats.org/officeDocument/2006/relationships/slideLayout" Target="../slideLayouts/slideLayout1123.xml"/><Relationship Id="rId6" Type="http://schemas.openxmlformats.org/officeDocument/2006/relationships/slideLayout" Target="../slideLayouts/slideLayout1128.xml"/><Relationship Id="rId11" Type="http://schemas.openxmlformats.org/officeDocument/2006/relationships/slideLayout" Target="../slideLayouts/slideLayout1133.xml"/><Relationship Id="rId5" Type="http://schemas.openxmlformats.org/officeDocument/2006/relationships/slideLayout" Target="../slideLayouts/slideLayout1127.xml"/><Relationship Id="rId10" Type="http://schemas.openxmlformats.org/officeDocument/2006/relationships/slideLayout" Target="../slideLayouts/slideLayout1132.xml"/><Relationship Id="rId4" Type="http://schemas.openxmlformats.org/officeDocument/2006/relationships/slideLayout" Target="../slideLayouts/slideLayout1126.xml"/><Relationship Id="rId9" Type="http://schemas.openxmlformats.org/officeDocument/2006/relationships/slideLayout" Target="../slideLayouts/slideLayout1131.xml"/></Relationships>
</file>

<file path=ppt/slideMasters/_rels/slideMaster10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1.xml"/><Relationship Id="rId13" Type="http://schemas.openxmlformats.org/officeDocument/2006/relationships/image" Target="../media/image104.jpeg"/><Relationship Id="rId3" Type="http://schemas.openxmlformats.org/officeDocument/2006/relationships/slideLayout" Target="../slideLayouts/slideLayout1136.xml"/><Relationship Id="rId7" Type="http://schemas.openxmlformats.org/officeDocument/2006/relationships/slideLayout" Target="../slideLayouts/slideLayout1140.xml"/><Relationship Id="rId12" Type="http://schemas.openxmlformats.org/officeDocument/2006/relationships/theme" Target="../theme/theme104.xml"/><Relationship Id="rId2" Type="http://schemas.openxmlformats.org/officeDocument/2006/relationships/slideLayout" Target="../slideLayouts/slideLayout1135.xml"/><Relationship Id="rId1" Type="http://schemas.openxmlformats.org/officeDocument/2006/relationships/slideLayout" Target="../slideLayouts/slideLayout1134.xml"/><Relationship Id="rId6" Type="http://schemas.openxmlformats.org/officeDocument/2006/relationships/slideLayout" Target="../slideLayouts/slideLayout1139.xml"/><Relationship Id="rId11" Type="http://schemas.openxmlformats.org/officeDocument/2006/relationships/slideLayout" Target="../slideLayouts/slideLayout1144.xml"/><Relationship Id="rId5" Type="http://schemas.openxmlformats.org/officeDocument/2006/relationships/slideLayout" Target="../slideLayouts/slideLayout1138.xml"/><Relationship Id="rId10" Type="http://schemas.openxmlformats.org/officeDocument/2006/relationships/slideLayout" Target="../slideLayouts/slideLayout1143.xml"/><Relationship Id="rId4" Type="http://schemas.openxmlformats.org/officeDocument/2006/relationships/slideLayout" Target="../slideLayouts/slideLayout1137.xml"/><Relationship Id="rId9" Type="http://schemas.openxmlformats.org/officeDocument/2006/relationships/slideLayout" Target="../slideLayouts/slideLayout1142.xml"/></Relationships>
</file>

<file path=ppt/slideMasters/_rels/slideMaster10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2.xml"/><Relationship Id="rId13" Type="http://schemas.openxmlformats.org/officeDocument/2006/relationships/image" Target="../media/image105.jpeg"/><Relationship Id="rId3" Type="http://schemas.openxmlformats.org/officeDocument/2006/relationships/slideLayout" Target="../slideLayouts/slideLayout1147.xml"/><Relationship Id="rId7" Type="http://schemas.openxmlformats.org/officeDocument/2006/relationships/slideLayout" Target="../slideLayouts/slideLayout1151.xml"/><Relationship Id="rId12" Type="http://schemas.openxmlformats.org/officeDocument/2006/relationships/theme" Target="../theme/theme105.xml"/><Relationship Id="rId2" Type="http://schemas.openxmlformats.org/officeDocument/2006/relationships/slideLayout" Target="../slideLayouts/slideLayout1146.xml"/><Relationship Id="rId1" Type="http://schemas.openxmlformats.org/officeDocument/2006/relationships/slideLayout" Target="../slideLayouts/slideLayout1145.xml"/><Relationship Id="rId6" Type="http://schemas.openxmlformats.org/officeDocument/2006/relationships/slideLayout" Target="../slideLayouts/slideLayout1150.xml"/><Relationship Id="rId11" Type="http://schemas.openxmlformats.org/officeDocument/2006/relationships/slideLayout" Target="../slideLayouts/slideLayout1155.xml"/><Relationship Id="rId5" Type="http://schemas.openxmlformats.org/officeDocument/2006/relationships/slideLayout" Target="../slideLayouts/slideLayout1149.xml"/><Relationship Id="rId10" Type="http://schemas.openxmlformats.org/officeDocument/2006/relationships/slideLayout" Target="../slideLayouts/slideLayout1154.xml"/><Relationship Id="rId4" Type="http://schemas.openxmlformats.org/officeDocument/2006/relationships/slideLayout" Target="../slideLayouts/slideLayout1148.xml"/><Relationship Id="rId9" Type="http://schemas.openxmlformats.org/officeDocument/2006/relationships/slideLayout" Target="../slideLayouts/slideLayout1153.xml"/></Relationships>
</file>

<file path=ppt/slideMasters/_rels/slideMaster10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3.xml"/><Relationship Id="rId13" Type="http://schemas.openxmlformats.org/officeDocument/2006/relationships/image" Target="../media/image106.jpeg"/><Relationship Id="rId3" Type="http://schemas.openxmlformats.org/officeDocument/2006/relationships/slideLayout" Target="../slideLayouts/slideLayout1158.xml"/><Relationship Id="rId7" Type="http://schemas.openxmlformats.org/officeDocument/2006/relationships/slideLayout" Target="../slideLayouts/slideLayout1162.xml"/><Relationship Id="rId12" Type="http://schemas.openxmlformats.org/officeDocument/2006/relationships/theme" Target="../theme/theme106.xml"/><Relationship Id="rId2" Type="http://schemas.openxmlformats.org/officeDocument/2006/relationships/slideLayout" Target="../slideLayouts/slideLayout1157.xml"/><Relationship Id="rId1" Type="http://schemas.openxmlformats.org/officeDocument/2006/relationships/slideLayout" Target="../slideLayouts/slideLayout1156.xml"/><Relationship Id="rId6" Type="http://schemas.openxmlformats.org/officeDocument/2006/relationships/slideLayout" Target="../slideLayouts/slideLayout1161.xml"/><Relationship Id="rId11" Type="http://schemas.openxmlformats.org/officeDocument/2006/relationships/slideLayout" Target="../slideLayouts/slideLayout1166.xml"/><Relationship Id="rId5" Type="http://schemas.openxmlformats.org/officeDocument/2006/relationships/slideLayout" Target="../slideLayouts/slideLayout1160.xml"/><Relationship Id="rId10" Type="http://schemas.openxmlformats.org/officeDocument/2006/relationships/slideLayout" Target="../slideLayouts/slideLayout1165.xml"/><Relationship Id="rId4" Type="http://schemas.openxmlformats.org/officeDocument/2006/relationships/slideLayout" Target="../slideLayouts/slideLayout1159.xml"/><Relationship Id="rId9" Type="http://schemas.openxmlformats.org/officeDocument/2006/relationships/slideLayout" Target="../slideLayouts/slideLayout1164.xml"/></Relationships>
</file>

<file path=ppt/slideMasters/_rels/slideMaster10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4.xml"/><Relationship Id="rId13" Type="http://schemas.openxmlformats.org/officeDocument/2006/relationships/image" Target="../media/image107.jpeg"/><Relationship Id="rId3" Type="http://schemas.openxmlformats.org/officeDocument/2006/relationships/slideLayout" Target="../slideLayouts/slideLayout1169.xml"/><Relationship Id="rId7" Type="http://schemas.openxmlformats.org/officeDocument/2006/relationships/slideLayout" Target="../slideLayouts/slideLayout1173.xml"/><Relationship Id="rId12" Type="http://schemas.openxmlformats.org/officeDocument/2006/relationships/theme" Target="../theme/theme107.xml"/><Relationship Id="rId2" Type="http://schemas.openxmlformats.org/officeDocument/2006/relationships/slideLayout" Target="../slideLayouts/slideLayout1168.xml"/><Relationship Id="rId1" Type="http://schemas.openxmlformats.org/officeDocument/2006/relationships/slideLayout" Target="../slideLayouts/slideLayout1167.xml"/><Relationship Id="rId6" Type="http://schemas.openxmlformats.org/officeDocument/2006/relationships/slideLayout" Target="../slideLayouts/slideLayout1172.xml"/><Relationship Id="rId11" Type="http://schemas.openxmlformats.org/officeDocument/2006/relationships/slideLayout" Target="../slideLayouts/slideLayout1177.xml"/><Relationship Id="rId5" Type="http://schemas.openxmlformats.org/officeDocument/2006/relationships/slideLayout" Target="../slideLayouts/slideLayout1171.xml"/><Relationship Id="rId10" Type="http://schemas.openxmlformats.org/officeDocument/2006/relationships/slideLayout" Target="../slideLayouts/slideLayout1176.xml"/><Relationship Id="rId4" Type="http://schemas.openxmlformats.org/officeDocument/2006/relationships/slideLayout" Target="../slideLayouts/slideLayout1170.xml"/><Relationship Id="rId9" Type="http://schemas.openxmlformats.org/officeDocument/2006/relationships/slideLayout" Target="../slideLayouts/slideLayout1175.xml"/></Relationships>
</file>

<file path=ppt/slideMasters/_rels/slideMaster10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5.xml"/><Relationship Id="rId13" Type="http://schemas.openxmlformats.org/officeDocument/2006/relationships/image" Target="../media/image108.jpeg"/><Relationship Id="rId3" Type="http://schemas.openxmlformats.org/officeDocument/2006/relationships/slideLayout" Target="../slideLayouts/slideLayout1180.xml"/><Relationship Id="rId7" Type="http://schemas.openxmlformats.org/officeDocument/2006/relationships/slideLayout" Target="../slideLayouts/slideLayout1184.xml"/><Relationship Id="rId12" Type="http://schemas.openxmlformats.org/officeDocument/2006/relationships/theme" Target="../theme/theme108.xml"/><Relationship Id="rId2" Type="http://schemas.openxmlformats.org/officeDocument/2006/relationships/slideLayout" Target="../slideLayouts/slideLayout1179.xml"/><Relationship Id="rId1" Type="http://schemas.openxmlformats.org/officeDocument/2006/relationships/slideLayout" Target="../slideLayouts/slideLayout1178.xml"/><Relationship Id="rId6" Type="http://schemas.openxmlformats.org/officeDocument/2006/relationships/slideLayout" Target="../slideLayouts/slideLayout1183.xml"/><Relationship Id="rId11" Type="http://schemas.openxmlformats.org/officeDocument/2006/relationships/slideLayout" Target="../slideLayouts/slideLayout1188.xml"/><Relationship Id="rId5" Type="http://schemas.openxmlformats.org/officeDocument/2006/relationships/slideLayout" Target="../slideLayouts/slideLayout1182.xml"/><Relationship Id="rId10" Type="http://schemas.openxmlformats.org/officeDocument/2006/relationships/slideLayout" Target="../slideLayouts/slideLayout1187.xml"/><Relationship Id="rId4" Type="http://schemas.openxmlformats.org/officeDocument/2006/relationships/slideLayout" Target="../slideLayouts/slideLayout1181.xml"/><Relationship Id="rId9" Type="http://schemas.openxmlformats.org/officeDocument/2006/relationships/slideLayout" Target="../slideLayouts/slideLayout1186.xml"/></Relationships>
</file>

<file path=ppt/slideMasters/_rels/slideMaster10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6.xml"/><Relationship Id="rId13" Type="http://schemas.openxmlformats.org/officeDocument/2006/relationships/image" Target="../media/image109.jpeg"/><Relationship Id="rId3" Type="http://schemas.openxmlformats.org/officeDocument/2006/relationships/slideLayout" Target="../slideLayouts/slideLayout1191.xml"/><Relationship Id="rId7" Type="http://schemas.openxmlformats.org/officeDocument/2006/relationships/slideLayout" Target="../slideLayouts/slideLayout1195.xml"/><Relationship Id="rId12" Type="http://schemas.openxmlformats.org/officeDocument/2006/relationships/theme" Target="../theme/theme109.xml"/><Relationship Id="rId2" Type="http://schemas.openxmlformats.org/officeDocument/2006/relationships/slideLayout" Target="../slideLayouts/slideLayout1190.xml"/><Relationship Id="rId1" Type="http://schemas.openxmlformats.org/officeDocument/2006/relationships/slideLayout" Target="../slideLayouts/slideLayout1189.xml"/><Relationship Id="rId6" Type="http://schemas.openxmlformats.org/officeDocument/2006/relationships/slideLayout" Target="../slideLayouts/slideLayout1194.xml"/><Relationship Id="rId11" Type="http://schemas.openxmlformats.org/officeDocument/2006/relationships/slideLayout" Target="../slideLayouts/slideLayout1199.xml"/><Relationship Id="rId5" Type="http://schemas.openxmlformats.org/officeDocument/2006/relationships/slideLayout" Target="../slideLayouts/slideLayout1193.xml"/><Relationship Id="rId10" Type="http://schemas.openxmlformats.org/officeDocument/2006/relationships/slideLayout" Target="../slideLayouts/slideLayout1198.xml"/><Relationship Id="rId4" Type="http://schemas.openxmlformats.org/officeDocument/2006/relationships/slideLayout" Target="../slideLayouts/slideLayout1192.xml"/><Relationship Id="rId9" Type="http://schemas.openxmlformats.org/officeDocument/2006/relationships/slideLayout" Target="../slideLayouts/slideLayout119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7.xml"/><Relationship Id="rId13" Type="http://schemas.openxmlformats.org/officeDocument/2006/relationships/image" Target="../media/image110.jpeg"/><Relationship Id="rId3" Type="http://schemas.openxmlformats.org/officeDocument/2006/relationships/slideLayout" Target="../slideLayouts/slideLayout1202.xml"/><Relationship Id="rId7" Type="http://schemas.openxmlformats.org/officeDocument/2006/relationships/slideLayout" Target="../slideLayouts/slideLayout1206.xml"/><Relationship Id="rId12" Type="http://schemas.openxmlformats.org/officeDocument/2006/relationships/theme" Target="../theme/theme110.xml"/><Relationship Id="rId2" Type="http://schemas.openxmlformats.org/officeDocument/2006/relationships/slideLayout" Target="../slideLayouts/slideLayout1201.xml"/><Relationship Id="rId1" Type="http://schemas.openxmlformats.org/officeDocument/2006/relationships/slideLayout" Target="../slideLayouts/slideLayout1200.xml"/><Relationship Id="rId6" Type="http://schemas.openxmlformats.org/officeDocument/2006/relationships/slideLayout" Target="../slideLayouts/slideLayout1205.xml"/><Relationship Id="rId11" Type="http://schemas.openxmlformats.org/officeDocument/2006/relationships/slideLayout" Target="../slideLayouts/slideLayout1210.xml"/><Relationship Id="rId5" Type="http://schemas.openxmlformats.org/officeDocument/2006/relationships/slideLayout" Target="../slideLayouts/slideLayout1204.xml"/><Relationship Id="rId10" Type="http://schemas.openxmlformats.org/officeDocument/2006/relationships/slideLayout" Target="../slideLayouts/slideLayout1209.xml"/><Relationship Id="rId4" Type="http://schemas.openxmlformats.org/officeDocument/2006/relationships/slideLayout" Target="../slideLayouts/slideLayout1203.xml"/><Relationship Id="rId9" Type="http://schemas.openxmlformats.org/officeDocument/2006/relationships/slideLayout" Target="../slideLayouts/slideLayout1208.xml"/></Relationships>
</file>

<file path=ppt/slideMasters/_rels/slideMaster1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8.xml"/><Relationship Id="rId13" Type="http://schemas.openxmlformats.org/officeDocument/2006/relationships/image" Target="../media/image111.jpeg"/><Relationship Id="rId3" Type="http://schemas.openxmlformats.org/officeDocument/2006/relationships/slideLayout" Target="../slideLayouts/slideLayout1213.xml"/><Relationship Id="rId7" Type="http://schemas.openxmlformats.org/officeDocument/2006/relationships/slideLayout" Target="../slideLayouts/slideLayout1217.xml"/><Relationship Id="rId12" Type="http://schemas.openxmlformats.org/officeDocument/2006/relationships/theme" Target="../theme/theme111.xml"/><Relationship Id="rId2" Type="http://schemas.openxmlformats.org/officeDocument/2006/relationships/slideLayout" Target="../slideLayouts/slideLayout1212.xml"/><Relationship Id="rId1" Type="http://schemas.openxmlformats.org/officeDocument/2006/relationships/slideLayout" Target="../slideLayouts/slideLayout1211.xml"/><Relationship Id="rId6" Type="http://schemas.openxmlformats.org/officeDocument/2006/relationships/slideLayout" Target="../slideLayouts/slideLayout1216.xml"/><Relationship Id="rId11" Type="http://schemas.openxmlformats.org/officeDocument/2006/relationships/slideLayout" Target="../slideLayouts/slideLayout1221.xml"/><Relationship Id="rId5" Type="http://schemas.openxmlformats.org/officeDocument/2006/relationships/slideLayout" Target="../slideLayouts/slideLayout1215.xml"/><Relationship Id="rId10" Type="http://schemas.openxmlformats.org/officeDocument/2006/relationships/slideLayout" Target="../slideLayouts/slideLayout1220.xml"/><Relationship Id="rId4" Type="http://schemas.openxmlformats.org/officeDocument/2006/relationships/slideLayout" Target="../slideLayouts/slideLayout1214.xml"/><Relationship Id="rId9" Type="http://schemas.openxmlformats.org/officeDocument/2006/relationships/slideLayout" Target="../slideLayouts/slideLayout1219.xml"/></Relationships>
</file>

<file path=ppt/slideMasters/_rels/slideMaster1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9.xml"/><Relationship Id="rId13" Type="http://schemas.openxmlformats.org/officeDocument/2006/relationships/image" Target="../media/image112.jpeg"/><Relationship Id="rId3" Type="http://schemas.openxmlformats.org/officeDocument/2006/relationships/slideLayout" Target="../slideLayouts/slideLayout1224.xml"/><Relationship Id="rId7" Type="http://schemas.openxmlformats.org/officeDocument/2006/relationships/slideLayout" Target="../slideLayouts/slideLayout1228.xml"/><Relationship Id="rId12" Type="http://schemas.openxmlformats.org/officeDocument/2006/relationships/theme" Target="../theme/theme112.xml"/><Relationship Id="rId2" Type="http://schemas.openxmlformats.org/officeDocument/2006/relationships/slideLayout" Target="../slideLayouts/slideLayout1223.xml"/><Relationship Id="rId1" Type="http://schemas.openxmlformats.org/officeDocument/2006/relationships/slideLayout" Target="../slideLayouts/slideLayout1222.xml"/><Relationship Id="rId6" Type="http://schemas.openxmlformats.org/officeDocument/2006/relationships/slideLayout" Target="../slideLayouts/slideLayout1227.xml"/><Relationship Id="rId11" Type="http://schemas.openxmlformats.org/officeDocument/2006/relationships/slideLayout" Target="../slideLayouts/slideLayout1232.xml"/><Relationship Id="rId5" Type="http://schemas.openxmlformats.org/officeDocument/2006/relationships/slideLayout" Target="../slideLayouts/slideLayout1226.xml"/><Relationship Id="rId10" Type="http://schemas.openxmlformats.org/officeDocument/2006/relationships/slideLayout" Target="../slideLayouts/slideLayout1231.xml"/><Relationship Id="rId4" Type="http://schemas.openxmlformats.org/officeDocument/2006/relationships/slideLayout" Target="../slideLayouts/slideLayout1225.xml"/><Relationship Id="rId9" Type="http://schemas.openxmlformats.org/officeDocument/2006/relationships/slideLayout" Target="../slideLayouts/slideLayout1230.xml"/></Relationships>
</file>

<file path=ppt/slideMasters/_rels/slideMaster1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0.xml"/><Relationship Id="rId13" Type="http://schemas.openxmlformats.org/officeDocument/2006/relationships/image" Target="../media/image113.jpeg"/><Relationship Id="rId3" Type="http://schemas.openxmlformats.org/officeDocument/2006/relationships/slideLayout" Target="../slideLayouts/slideLayout1235.xml"/><Relationship Id="rId7" Type="http://schemas.openxmlformats.org/officeDocument/2006/relationships/slideLayout" Target="../slideLayouts/slideLayout1239.xml"/><Relationship Id="rId12" Type="http://schemas.openxmlformats.org/officeDocument/2006/relationships/theme" Target="../theme/theme113.xml"/><Relationship Id="rId2" Type="http://schemas.openxmlformats.org/officeDocument/2006/relationships/slideLayout" Target="../slideLayouts/slideLayout1234.xml"/><Relationship Id="rId1" Type="http://schemas.openxmlformats.org/officeDocument/2006/relationships/slideLayout" Target="../slideLayouts/slideLayout1233.xml"/><Relationship Id="rId6" Type="http://schemas.openxmlformats.org/officeDocument/2006/relationships/slideLayout" Target="../slideLayouts/slideLayout1238.xml"/><Relationship Id="rId11" Type="http://schemas.openxmlformats.org/officeDocument/2006/relationships/slideLayout" Target="../slideLayouts/slideLayout1243.xml"/><Relationship Id="rId5" Type="http://schemas.openxmlformats.org/officeDocument/2006/relationships/slideLayout" Target="../slideLayouts/slideLayout1237.xml"/><Relationship Id="rId10" Type="http://schemas.openxmlformats.org/officeDocument/2006/relationships/slideLayout" Target="../slideLayouts/slideLayout1242.xml"/><Relationship Id="rId4" Type="http://schemas.openxmlformats.org/officeDocument/2006/relationships/slideLayout" Target="../slideLayouts/slideLayout1236.xml"/><Relationship Id="rId9" Type="http://schemas.openxmlformats.org/officeDocument/2006/relationships/slideLayout" Target="../slideLayouts/slideLayout1241.xml"/></Relationships>
</file>

<file path=ppt/slideMasters/_rels/slideMaster1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1.xml"/><Relationship Id="rId13" Type="http://schemas.openxmlformats.org/officeDocument/2006/relationships/image" Target="../media/image114.jpeg"/><Relationship Id="rId3" Type="http://schemas.openxmlformats.org/officeDocument/2006/relationships/slideLayout" Target="../slideLayouts/slideLayout1246.xml"/><Relationship Id="rId7" Type="http://schemas.openxmlformats.org/officeDocument/2006/relationships/slideLayout" Target="../slideLayouts/slideLayout1250.xml"/><Relationship Id="rId12" Type="http://schemas.openxmlformats.org/officeDocument/2006/relationships/theme" Target="../theme/theme114.xml"/><Relationship Id="rId2" Type="http://schemas.openxmlformats.org/officeDocument/2006/relationships/slideLayout" Target="../slideLayouts/slideLayout1245.xml"/><Relationship Id="rId1" Type="http://schemas.openxmlformats.org/officeDocument/2006/relationships/slideLayout" Target="../slideLayouts/slideLayout1244.xml"/><Relationship Id="rId6" Type="http://schemas.openxmlformats.org/officeDocument/2006/relationships/slideLayout" Target="../slideLayouts/slideLayout1249.xml"/><Relationship Id="rId11" Type="http://schemas.openxmlformats.org/officeDocument/2006/relationships/slideLayout" Target="../slideLayouts/slideLayout1254.xml"/><Relationship Id="rId5" Type="http://schemas.openxmlformats.org/officeDocument/2006/relationships/slideLayout" Target="../slideLayouts/slideLayout1248.xml"/><Relationship Id="rId10" Type="http://schemas.openxmlformats.org/officeDocument/2006/relationships/slideLayout" Target="../slideLayouts/slideLayout1253.xml"/><Relationship Id="rId4" Type="http://schemas.openxmlformats.org/officeDocument/2006/relationships/slideLayout" Target="../slideLayouts/slideLayout1247.xml"/><Relationship Id="rId9" Type="http://schemas.openxmlformats.org/officeDocument/2006/relationships/slideLayout" Target="../slideLayouts/slideLayout1252.xml"/></Relationships>
</file>

<file path=ppt/slideMasters/_rels/slideMaster1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2.xml"/><Relationship Id="rId13" Type="http://schemas.openxmlformats.org/officeDocument/2006/relationships/image" Target="../media/image115.jpeg"/><Relationship Id="rId3" Type="http://schemas.openxmlformats.org/officeDocument/2006/relationships/slideLayout" Target="../slideLayouts/slideLayout1257.xml"/><Relationship Id="rId7" Type="http://schemas.openxmlformats.org/officeDocument/2006/relationships/slideLayout" Target="../slideLayouts/slideLayout1261.xml"/><Relationship Id="rId12" Type="http://schemas.openxmlformats.org/officeDocument/2006/relationships/theme" Target="../theme/theme115.xml"/><Relationship Id="rId2" Type="http://schemas.openxmlformats.org/officeDocument/2006/relationships/slideLayout" Target="../slideLayouts/slideLayout1256.xml"/><Relationship Id="rId1" Type="http://schemas.openxmlformats.org/officeDocument/2006/relationships/slideLayout" Target="../slideLayouts/slideLayout1255.xml"/><Relationship Id="rId6" Type="http://schemas.openxmlformats.org/officeDocument/2006/relationships/slideLayout" Target="../slideLayouts/slideLayout1260.xml"/><Relationship Id="rId11" Type="http://schemas.openxmlformats.org/officeDocument/2006/relationships/slideLayout" Target="../slideLayouts/slideLayout1265.xml"/><Relationship Id="rId5" Type="http://schemas.openxmlformats.org/officeDocument/2006/relationships/slideLayout" Target="../slideLayouts/slideLayout1259.xml"/><Relationship Id="rId10" Type="http://schemas.openxmlformats.org/officeDocument/2006/relationships/slideLayout" Target="../slideLayouts/slideLayout1264.xml"/><Relationship Id="rId4" Type="http://schemas.openxmlformats.org/officeDocument/2006/relationships/slideLayout" Target="../slideLayouts/slideLayout1258.xml"/><Relationship Id="rId9" Type="http://schemas.openxmlformats.org/officeDocument/2006/relationships/slideLayout" Target="../slideLayouts/slideLayout1263.xml"/></Relationships>
</file>

<file path=ppt/slideMasters/_rels/slideMaster1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3.xml"/><Relationship Id="rId13" Type="http://schemas.openxmlformats.org/officeDocument/2006/relationships/image" Target="../media/image116.jpeg"/><Relationship Id="rId3" Type="http://schemas.openxmlformats.org/officeDocument/2006/relationships/slideLayout" Target="../slideLayouts/slideLayout1268.xml"/><Relationship Id="rId7" Type="http://schemas.openxmlformats.org/officeDocument/2006/relationships/slideLayout" Target="../slideLayouts/slideLayout1272.xml"/><Relationship Id="rId12" Type="http://schemas.openxmlformats.org/officeDocument/2006/relationships/theme" Target="../theme/theme116.xml"/><Relationship Id="rId2" Type="http://schemas.openxmlformats.org/officeDocument/2006/relationships/slideLayout" Target="../slideLayouts/slideLayout1267.xml"/><Relationship Id="rId1" Type="http://schemas.openxmlformats.org/officeDocument/2006/relationships/slideLayout" Target="../slideLayouts/slideLayout1266.xml"/><Relationship Id="rId6" Type="http://schemas.openxmlformats.org/officeDocument/2006/relationships/slideLayout" Target="../slideLayouts/slideLayout1271.xml"/><Relationship Id="rId11" Type="http://schemas.openxmlformats.org/officeDocument/2006/relationships/slideLayout" Target="../slideLayouts/slideLayout1276.xml"/><Relationship Id="rId5" Type="http://schemas.openxmlformats.org/officeDocument/2006/relationships/slideLayout" Target="../slideLayouts/slideLayout1270.xml"/><Relationship Id="rId10" Type="http://schemas.openxmlformats.org/officeDocument/2006/relationships/slideLayout" Target="../slideLayouts/slideLayout1275.xml"/><Relationship Id="rId4" Type="http://schemas.openxmlformats.org/officeDocument/2006/relationships/slideLayout" Target="../slideLayouts/slideLayout1269.xml"/><Relationship Id="rId9" Type="http://schemas.openxmlformats.org/officeDocument/2006/relationships/slideLayout" Target="../slideLayouts/slideLayout1274.xml"/></Relationships>
</file>

<file path=ppt/slideMasters/_rels/slideMaster1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4.xml"/><Relationship Id="rId13" Type="http://schemas.openxmlformats.org/officeDocument/2006/relationships/image" Target="../media/image117.jpeg"/><Relationship Id="rId3" Type="http://schemas.openxmlformats.org/officeDocument/2006/relationships/slideLayout" Target="../slideLayouts/slideLayout1279.xml"/><Relationship Id="rId7" Type="http://schemas.openxmlformats.org/officeDocument/2006/relationships/slideLayout" Target="../slideLayouts/slideLayout1283.xml"/><Relationship Id="rId12" Type="http://schemas.openxmlformats.org/officeDocument/2006/relationships/theme" Target="../theme/theme117.xml"/><Relationship Id="rId2" Type="http://schemas.openxmlformats.org/officeDocument/2006/relationships/slideLayout" Target="../slideLayouts/slideLayout1278.xml"/><Relationship Id="rId1" Type="http://schemas.openxmlformats.org/officeDocument/2006/relationships/slideLayout" Target="../slideLayouts/slideLayout1277.xml"/><Relationship Id="rId6" Type="http://schemas.openxmlformats.org/officeDocument/2006/relationships/slideLayout" Target="../slideLayouts/slideLayout1282.xml"/><Relationship Id="rId11" Type="http://schemas.openxmlformats.org/officeDocument/2006/relationships/slideLayout" Target="../slideLayouts/slideLayout1287.xml"/><Relationship Id="rId5" Type="http://schemas.openxmlformats.org/officeDocument/2006/relationships/slideLayout" Target="../slideLayouts/slideLayout1281.xml"/><Relationship Id="rId10" Type="http://schemas.openxmlformats.org/officeDocument/2006/relationships/slideLayout" Target="../slideLayouts/slideLayout1286.xml"/><Relationship Id="rId4" Type="http://schemas.openxmlformats.org/officeDocument/2006/relationships/slideLayout" Target="../slideLayouts/slideLayout1280.xml"/><Relationship Id="rId9" Type="http://schemas.openxmlformats.org/officeDocument/2006/relationships/slideLayout" Target="../slideLayouts/slideLayout128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24.jpe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25.jpe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26.jpe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28.jpe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image" Target="../media/image30.jpeg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image" Target="../media/image31.jpeg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image" Target="../media/image32.jpeg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image" Target="../media/image33.jpeg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13" Type="http://schemas.openxmlformats.org/officeDocument/2006/relationships/image" Target="../media/image34.jpeg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13" Type="http://schemas.openxmlformats.org/officeDocument/2006/relationships/image" Target="../media/image35.jpeg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13" Type="http://schemas.openxmlformats.org/officeDocument/2006/relationships/image" Target="../media/image36.jpeg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image" Target="../media/image37.jpeg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13" Type="http://schemas.openxmlformats.org/officeDocument/2006/relationships/image" Target="../media/image38.jpeg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13" Type="http://schemas.openxmlformats.org/officeDocument/2006/relationships/image" Target="../media/image43.jpeg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13" Type="http://schemas.openxmlformats.org/officeDocument/2006/relationships/image" Target="../media/image45.jpeg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13" Type="http://schemas.openxmlformats.org/officeDocument/2006/relationships/image" Target="../media/image46.jpeg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13" Type="http://schemas.openxmlformats.org/officeDocument/2006/relationships/image" Target="../media/image47.jpeg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13" Type="http://schemas.openxmlformats.org/officeDocument/2006/relationships/image" Target="../media/image48.jpeg"/><Relationship Id="rId3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4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9.xml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0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13" Type="http://schemas.openxmlformats.org/officeDocument/2006/relationships/image" Target="../media/image49.jpeg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13" Type="http://schemas.openxmlformats.org/officeDocument/2006/relationships/image" Target="../media/image50.jpeg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8.xml"/><Relationship Id="rId13" Type="http://schemas.openxmlformats.org/officeDocument/2006/relationships/image" Target="../media/image51.jpeg"/><Relationship Id="rId3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557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2.xml"/><Relationship Id="rId1" Type="http://schemas.openxmlformats.org/officeDocument/2006/relationships/slideLayout" Target="../slideLayouts/slideLayout551.xml"/><Relationship Id="rId6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55.xml"/><Relationship Id="rId10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54.xml"/><Relationship Id="rId9" Type="http://schemas.openxmlformats.org/officeDocument/2006/relationships/slideLayout" Target="../slideLayouts/slideLayout559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9.xml"/><Relationship Id="rId13" Type="http://schemas.openxmlformats.org/officeDocument/2006/relationships/image" Target="../media/image52.jpeg"/><Relationship Id="rId3" Type="http://schemas.openxmlformats.org/officeDocument/2006/relationships/slideLayout" Target="../slideLayouts/slideLayout564.xml"/><Relationship Id="rId7" Type="http://schemas.openxmlformats.org/officeDocument/2006/relationships/slideLayout" Target="../slideLayouts/slideLayout568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63.xml"/><Relationship Id="rId1" Type="http://schemas.openxmlformats.org/officeDocument/2006/relationships/slideLayout" Target="../slideLayouts/slideLayout562.xml"/><Relationship Id="rId6" Type="http://schemas.openxmlformats.org/officeDocument/2006/relationships/slideLayout" Target="../slideLayouts/slideLayout567.xml"/><Relationship Id="rId11" Type="http://schemas.openxmlformats.org/officeDocument/2006/relationships/slideLayout" Target="../slideLayouts/slideLayout572.xml"/><Relationship Id="rId5" Type="http://schemas.openxmlformats.org/officeDocument/2006/relationships/slideLayout" Target="../slideLayouts/slideLayout566.xml"/><Relationship Id="rId10" Type="http://schemas.openxmlformats.org/officeDocument/2006/relationships/slideLayout" Target="../slideLayouts/slideLayout571.xml"/><Relationship Id="rId4" Type="http://schemas.openxmlformats.org/officeDocument/2006/relationships/slideLayout" Target="../slideLayouts/slideLayout565.xml"/><Relationship Id="rId9" Type="http://schemas.openxmlformats.org/officeDocument/2006/relationships/slideLayout" Target="../slideLayouts/slideLayout570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0.xml"/><Relationship Id="rId13" Type="http://schemas.openxmlformats.org/officeDocument/2006/relationships/image" Target="../media/image53.jpeg"/><Relationship Id="rId3" Type="http://schemas.openxmlformats.org/officeDocument/2006/relationships/slideLayout" Target="../slideLayouts/slideLayout575.xml"/><Relationship Id="rId7" Type="http://schemas.openxmlformats.org/officeDocument/2006/relationships/slideLayout" Target="../slideLayouts/slideLayout579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4.xml"/><Relationship Id="rId1" Type="http://schemas.openxmlformats.org/officeDocument/2006/relationships/slideLayout" Target="../slideLayouts/slideLayout573.xml"/><Relationship Id="rId6" Type="http://schemas.openxmlformats.org/officeDocument/2006/relationships/slideLayout" Target="../slideLayouts/slideLayout578.xml"/><Relationship Id="rId11" Type="http://schemas.openxmlformats.org/officeDocument/2006/relationships/slideLayout" Target="../slideLayouts/slideLayout583.xml"/><Relationship Id="rId5" Type="http://schemas.openxmlformats.org/officeDocument/2006/relationships/slideLayout" Target="../slideLayouts/slideLayout577.xml"/><Relationship Id="rId10" Type="http://schemas.openxmlformats.org/officeDocument/2006/relationships/slideLayout" Target="../slideLayouts/slideLayout582.xml"/><Relationship Id="rId4" Type="http://schemas.openxmlformats.org/officeDocument/2006/relationships/slideLayout" Target="../slideLayouts/slideLayout576.xml"/><Relationship Id="rId9" Type="http://schemas.openxmlformats.org/officeDocument/2006/relationships/slideLayout" Target="../slideLayouts/slideLayout581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1.xml"/><Relationship Id="rId13" Type="http://schemas.openxmlformats.org/officeDocument/2006/relationships/image" Target="../media/image54.jpeg"/><Relationship Id="rId3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90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5.xml"/><Relationship Id="rId1" Type="http://schemas.openxmlformats.org/officeDocument/2006/relationships/slideLayout" Target="../slideLayouts/slideLayout584.xml"/><Relationship Id="rId6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94.xml"/><Relationship Id="rId5" Type="http://schemas.openxmlformats.org/officeDocument/2006/relationships/slideLayout" Target="../slideLayouts/slideLayout588.xml"/><Relationship Id="rId10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92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2.xml"/><Relationship Id="rId13" Type="http://schemas.openxmlformats.org/officeDocument/2006/relationships/image" Target="../media/image55.jpeg"/><Relationship Id="rId3" Type="http://schemas.openxmlformats.org/officeDocument/2006/relationships/slideLayout" Target="../slideLayouts/slideLayout597.xml"/><Relationship Id="rId7" Type="http://schemas.openxmlformats.org/officeDocument/2006/relationships/slideLayout" Target="../slideLayouts/slideLayout601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6.xml"/><Relationship Id="rId1" Type="http://schemas.openxmlformats.org/officeDocument/2006/relationships/slideLayout" Target="../slideLayouts/slideLayout595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605.xml"/><Relationship Id="rId5" Type="http://schemas.openxmlformats.org/officeDocument/2006/relationships/slideLayout" Target="../slideLayouts/slideLayout599.xml"/><Relationship Id="rId10" Type="http://schemas.openxmlformats.org/officeDocument/2006/relationships/slideLayout" Target="../slideLayouts/slideLayout604.xml"/><Relationship Id="rId4" Type="http://schemas.openxmlformats.org/officeDocument/2006/relationships/slideLayout" Target="../slideLayouts/slideLayout598.xml"/><Relationship Id="rId9" Type="http://schemas.openxmlformats.org/officeDocument/2006/relationships/slideLayout" Target="../slideLayouts/slideLayout603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3.xml"/><Relationship Id="rId13" Type="http://schemas.openxmlformats.org/officeDocument/2006/relationships/image" Target="../media/image56.jpeg"/><Relationship Id="rId3" Type="http://schemas.openxmlformats.org/officeDocument/2006/relationships/slideLayout" Target="../slideLayouts/slideLayout608.xml"/><Relationship Id="rId7" Type="http://schemas.openxmlformats.org/officeDocument/2006/relationships/slideLayout" Target="../slideLayouts/slideLayout612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7.xml"/><Relationship Id="rId1" Type="http://schemas.openxmlformats.org/officeDocument/2006/relationships/slideLayout" Target="../slideLayouts/slideLayout606.xml"/><Relationship Id="rId6" Type="http://schemas.openxmlformats.org/officeDocument/2006/relationships/slideLayout" Target="../slideLayouts/slideLayout611.xml"/><Relationship Id="rId11" Type="http://schemas.openxmlformats.org/officeDocument/2006/relationships/slideLayout" Target="../slideLayouts/slideLayout616.xml"/><Relationship Id="rId5" Type="http://schemas.openxmlformats.org/officeDocument/2006/relationships/slideLayout" Target="../slideLayouts/slideLayout610.xml"/><Relationship Id="rId10" Type="http://schemas.openxmlformats.org/officeDocument/2006/relationships/slideLayout" Target="../slideLayouts/slideLayout615.xml"/><Relationship Id="rId4" Type="http://schemas.openxmlformats.org/officeDocument/2006/relationships/slideLayout" Target="../slideLayouts/slideLayout609.xml"/><Relationship Id="rId9" Type="http://schemas.openxmlformats.org/officeDocument/2006/relationships/slideLayout" Target="../slideLayouts/slideLayout614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4.xml"/><Relationship Id="rId13" Type="http://schemas.openxmlformats.org/officeDocument/2006/relationships/image" Target="../media/image57.jpeg"/><Relationship Id="rId3" Type="http://schemas.openxmlformats.org/officeDocument/2006/relationships/slideLayout" Target="../slideLayouts/slideLayout619.xml"/><Relationship Id="rId7" Type="http://schemas.openxmlformats.org/officeDocument/2006/relationships/slideLayout" Target="../slideLayouts/slideLayout623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8.xml"/><Relationship Id="rId1" Type="http://schemas.openxmlformats.org/officeDocument/2006/relationships/slideLayout" Target="../slideLayouts/slideLayout617.xml"/><Relationship Id="rId6" Type="http://schemas.openxmlformats.org/officeDocument/2006/relationships/slideLayout" Target="../slideLayouts/slideLayout622.xml"/><Relationship Id="rId11" Type="http://schemas.openxmlformats.org/officeDocument/2006/relationships/slideLayout" Target="../slideLayouts/slideLayout627.xml"/><Relationship Id="rId5" Type="http://schemas.openxmlformats.org/officeDocument/2006/relationships/slideLayout" Target="../slideLayouts/slideLayout621.xml"/><Relationship Id="rId10" Type="http://schemas.openxmlformats.org/officeDocument/2006/relationships/slideLayout" Target="../slideLayouts/slideLayout626.xml"/><Relationship Id="rId4" Type="http://schemas.openxmlformats.org/officeDocument/2006/relationships/slideLayout" Target="../slideLayouts/slideLayout620.xml"/><Relationship Id="rId9" Type="http://schemas.openxmlformats.org/officeDocument/2006/relationships/slideLayout" Target="../slideLayouts/slideLayout625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5.xml"/><Relationship Id="rId13" Type="http://schemas.openxmlformats.org/officeDocument/2006/relationships/image" Target="../media/image58.jpeg"/><Relationship Id="rId3" Type="http://schemas.openxmlformats.org/officeDocument/2006/relationships/slideLayout" Target="../slideLayouts/slideLayout630.xml"/><Relationship Id="rId7" Type="http://schemas.openxmlformats.org/officeDocument/2006/relationships/slideLayout" Target="../slideLayouts/slideLayout634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29.xml"/><Relationship Id="rId1" Type="http://schemas.openxmlformats.org/officeDocument/2006/relationships/slideLayout" Target="../slideLayouts/slideLayout628.xml"/><Relationship Id="rId6" Type="http://schemas.openxmlformats.org/officeDocument/2006/relationships/slideLayout" Target="../slideLayouts/slideLayout633.xml"/><Relationship Id="rId11" Type="http://schemas.openxmlformats.org/officeDocument/2006/relationships/slideLayout" Target="../slideLayouts/slideLayout638.xml"/><Relationship Id="rId5" Type="http://schemas.openxmlformats.org/officeDocument/2006/relationships/slideLayout" Target="../slideLayouts/slideLayout632.xml"/><Relationship Id="rId10" Type="http://schemas.openxmlformats.org/officeDocument/2006/relationships/slideLayout" Target="../slideLayouts/slideLayout637.xml"/><Relationship Id="rId4" Type="http://schemas.openxmlformats.org/officeDocument/2006/relationships/slideLayout" Target="../slideLayouts/slideLayout631.xml"/><Relationship Id="rId9" Type="http://schemas.openxmlformats.org/officeDocument/2006/relationships/slideLayout" Target="../slideLayouts/slideLayout636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6.xml"/><Relationship Id="rId13" Type="http://schemas.openxmlformats.org/officeDocument/2006/relationships/image" Target="../media/image59.jpeg"/><Relationship Id="rId3" Type="http://schemas.openxmlformats.org/officeDocument/2006/relationships/slideLayout" Target="../slideLayouts/slideLayout641.xml"/><Relationship Id="rId7" Type="http://schemas.openxmlformats.org/officeDocument/2006/relationships/slideLayout" Target="../slideLayouts/slideLayout645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40.xml"/><Relationship Id="rId1" Type="http://schemas.openxmlformats.org/officeDocument/2006/relationships/slideLayout" Target="../slideLayouts/slideLayout639.xml"/><Relationship Id="rId6" Type="http://schemas.openxmlformats.org/officeDocument/2006/relationships/slideLayout" Target="../slideLayouts/slideLayout644.xml"/><Relationship Id="rId11" Type="http://schemas.openxmlformats.org/officeDocument/2006/relationships/slideLayout" Target="../slideLayouts/slideLayout649.xml"/><Relationship Id="rId5" Type="http://schemas.openxmlformats.org/officeDocument/2006/relationships/slideLayout" Target="../slideLayouts/slideLayout643.xml"/><Relationship Id="rId10" Type="http://schemas.openxmlformats.org/officeDocument/2006/relationships/slideLayout" Target="../slideLayouts/slideLayout648.xml"/><Relationship Id="rId4" Type="http://schemas.openxmlformats.org/officeDocument/2006/relationships/slideLayout" Target="../slideLayouts/slideLayout642.xml"/><Relationship Id="rId9" Type="http://schemas.openxmlformats.org/officeDocument/2006/relationships/slideLayout" Target="../slideLayouts/slideLayout6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7.xml"/><Relationship Id="rId13" Type="http://schemas.openxmlformats.org/officeDocument/2006/relationships/image" Target="../media/image60.jpeg"/><Relationship Id="rId3" Type="http://schemas.openxmlformats.org/officeDocument/2006/relationships/slideLayout" Target="../slideLayouts/slideLayout652.xml"/><Relationship Id="rId7" Type="http://schemas.openxmlformats.org/officeDocument/2006/relationships/slideLayout" Target="../slideLayouts/slideLayout656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51.xml"/><Relationship Id="rId1" Type="http://schemas.openxmlformats.org/officeDocument/2006/relationships/slideLayout" Target="../slideLayouts/slideLayout650.xml"/><Relationship Id="rId6" Type="http://schemas.openxmlformats.org/officeDocument/2006/relationships/slideLayout" Target="../slideLayouts/slideLayout655.xml"/><Relationship Id="rId11" Type="http://schemas.openxmlformats.org/officeDocument/2006/relationships/slideLayout" Target="../slideLayouts/slideLayout660.xml"/><Relationship Id="rId5" Type="http://schemas.openxmlformats.org/officeDocument/2006/relationships/slideLayout" Target="../slideLayouts/slideLayout654.xml"/><Relationship Id="rId10" Type="http://schemas.openxmlformats.org/officeDocument/2006/relationships/slideLayout" Target="../slideLayouts/slideLayout659.xml"/><Relationship Id="rId4" Type="http://schemas.openxmlformats.org/officeDocument/2006/relationships/slideLayout" Target="../slideLayouts/slideLayout653.xml"/><Relationship Id="rId9" Type="http://schemas.openxmlformats.org/officeDocument/2006/relationships/slideLayout" Target="../slideLayouts/slideLayout658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8.xml"/><Relationship Id="rId13" Type="http://schemas.openxmlformats.org/officeDocument/2006/relationships/image" Target="../media/image61.jpeg"/><Relationship Id="rId3" Type="http://schemas.openxmlformats.org/officeDocument/2006/relationships/slideLayout" Target="../slideLayouts/slideLayout663.xml"/><Relationship Id="rId7" Type="http://schemas.openxmlformats.org/officeDocument/2006/relationships/slideLayout" Target="../slideLayouts/slideLayout667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62.xml"/><Relationship Id="rId1" Type="http://schemas.openxmlformats.org/officeDocument/2006/relationships/slideLayout" Target="../slideLayouts/slideLayout661.xml"/><Relationship Id="rId6" Type="http://schemas.openxmlformats.org/officeDocument/2006/relationships/slideLayout" Target="../slideLayouts/slideLayout666.xml"/><Relationship Id="rId11" Type="http://schemas.openxmlformats.org/officeDocument/2006/relationships/slideLayout" Target="../slideLayouts/slideLayout671.xml"/><Relationship Id="rId5" Type="http://schemas.openxmlformats.org/officeDocument/2006/relationships/slideLayout" Target="../slideLayouts/slideLayout665.xml"/><Relationship Id="rId10" Type="http://schemas.openxmlformats.org/officeDocument/2006/relationships/slideLayout" Target="../slideLayouts/slideLayout670.xml"/><Relationship Id="rId4" Type="http://schemas.openxmlformats.org/officeDocument/2006/relationships/slideLayout" Target="../slideLayouts/slideLayout664.xml"/><Relationship Id="rId9" Type="http://schemas.openxmlformats.org/officeDocument/2006/relationships/slideLayout" Target="../slideLayouts/slideLayout669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9.xml"/><Relationship Id="rId13" Type="http://schemas.openxmlformats.org/officeDocument/2006/relationships/image" Target="../media/image62.jpeg"/><Relationship Id="rId3" Type="http://schemas.openxmlformats.org/officeDocument/2006/relationships/slideLayout" Target="../slideLayouts/slideLayout674.xml"/><Relationship Id="rId7" Type="http://schemas.openxmlformats.org/officeDocument/2006/relationships/slideLayout" Target="../slideLayouts/slideLayout678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73.xml"/><Relationship Id="rId1" Type="http://schemas.openxmlformats.org/officeDocument/2006/relationships/slideLayout" Target="../slideLayouts/slideLayout672.xml"/><Relationship Id="rId6" Type="http://schemas.openxmlformats.org/officeDocument/2006/relationships/slideLayout" Target="../slideLayouts/slideLayout677.xml"/><Relationship Id="rId11" Type="http://schemas.openxmlformats.org/officeDocument/2006/relationships/slideLayout" Target="../slideLayouts/slideLayout682.xml"/><Relationship Id="rId5" Type="http://schemas.openxmlformats.org/officeDocument/2006/relationships/slideLayout" Target="../slideLayouts/slideLayout676.xml"/><Relationship Id="rId10" Type="http://schemas.openxmlformats.org/officeDocument/2006/relationships/slideLayout" Target="../slideLayouts/slideLayout681.xml"/><Relationship Id="rId4" Type="http://schemas.openxmlformats.org/officeDocument/2006/relationships/slideLayout" Target="../slideLayouts/slideLayout675.xml"/><Relationship Id="rId9" Type="http://schemas.openxmlformats.org/officeDocument/2006/relationships/slideLayout" Target="../slideLayouts/slideLayout680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0.xml"/><Relationship Id="rId13" Type="http://schemas.openxmlformats.org/officeDocument/2006/relationships/image" Target="../media/image63.jpeg"/><Relationship Id="rId3" Type="http://schemas.openxmlformats.org/officeDocument/2006/relationships/slideLayout" Target="../slideLayouts/slideLayout685.xml"/><Relationship Id="rId7" Type="http://schemas.openxmlformats.org/officeDocument/2006/relationships/slideLayout" Target="../slideLayouts/slideLayout689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84.xml"/><Relationship Id="rId1" Type="http://schemas.openxmlformats.org/officeDocument/2006/relationships/slideLayout" Target="../slideLayouts/slideLayout683.xml"/><Relationship Id="rId6" Type="http://schemas.openxmlformats.org/officeDocument/2006/relationships/slideLayout" Target="../slideLayouts/slideLayout688.xml"/><Relationship Id="rId11" Type="http://schemas.openxmlformats.org/officeDocument/2006/relationships/slideLayout" Target="../slideLayouts/slideLayout693.xml"/><Relationship Id="rId5" Type="http://schemas.openxmlformats.org/officeDocument/2006/relationships/slideLayout" Target="../slideLayouts/slideLayout687.xml"/><Relationship Id="rId10" Type="http://schemas.openxmlformats.org/officeDocument/2006/relationships/slideLayout" Target="../slideLayouts/slideLayout692.xml"/><Relationship Id="rId4" Type="http://schemas.openxmlformats.org/officeDocument/2006/relationships/slideLayout" Target="../slideLayouts/slideLayout686.xml"/><Relationship Id="rId9" Type="http://schemas.openxmlformats.org/officeDocument/2006/relationships/slideLayout" Target="../slideLayouts/slideLayout691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1.xml"/><Relationship Id="rId13" Type="http://schemas.openxmlformats.org/officeDocument/2006/relationships/image" Target="../media/image64.jpeg"/><Relationship Id="rId3" Type="http://schemas.openxmlformats.org/officeDocument/2006/relationships/slideLayout" Target="../slideLayouts/slideLayout696.xml"/><Relationship Id="rId7" Type="http://schemas.openxmlformats.org/officeDocument/2006/relationships/slideLayout" Target="../slideLayouts/slideLayout700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695.xml"/><Relationship Id="rId1" Type="http://schemas.openxmlformats.org/officeDocument/2006/relationships/slideLayout" Target="../slideLayouts/slideLayout694.xml"/><Relationship Id="rId6" Type="http://schemas.openxmlformats.org/officeDocument/2006/relationships/slideLayout" Target="../slideLayouts/slideLayout699.xml"/><Relationship Id="rId11" Type="http://schemas.openxmlformats.org/officeDocument/2006/relationships/slideLayout" Target="../slideLayouts/slideLayout704.xml"/><Relationship Id="rId5" Type="http://schemas.openxmlformats.org/officeDocument/2006/relationships/slideLayout" Target="../slideLayouts/slideLayout698.xml"/><Relationship Id="rId10" Type="http://schemas.openxmlformats.org/officeDocument/2006/relationships/slideLayout" Target="../slideLayouts/slideLayout703.xml"/><Relationship Id="rId4" Type="http://schemas.openxmlformats.org/officeDocument/2006/relationships/slideLayout" Target="../slideLayouts/slideLayout697.xml"/><Relationship Id="rId9" Type="http://schemas.openxmlformats.org/officeDocument/2006/relationships/slideLayout" Target="../slideLayouts/slideLayout702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2.xml"/><Relationship Id="rId13" Type="http://schemas.openxmlformats.org/officeDocument/2006/relationships/image" Target="../media/image65.jpeg"/><Relationship Id="rId3" Type="http://schemas.openxmlformats.org/officeDocument/2006/relationships/slideLayout" Target="../slideLayouts/slideLayout707.xml"/><Relationship Id="rId7" Type="http://schemas.openxmlformats.org/officeDocument/2006/relationships/slideLayout" Target="../slideLayouts/slideLayout711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706.xml"/><Relationship Id="rId1" Type="http://schemas.openxmlformats.org/officeDocument/2006/relationships/slideLayout" Target="../slideLayouts/slideLayout705.xml"/><Relationship Id="rId6" Type="http://schemas.openxmlformats.org/officeDocument/2006/relationships/slideLayout" Target="../slideLayouts/slideLayout710.xml"/><Relationship Id="rId11" Type="http://schemas.openxmlformats.org/officeDocument/2006/relationships/slideLayout" Target="../slideLayouts/slideLayout715.xml"/><Relationship Id="rId5" Type="http://schemas.openxmlformats.org/officeDocument/2006/relationships/slideLayout" Target="../slideLayouts/slideLayout709.xml"/><Relationship Id="rId10" Type="http://schemas.openxmlformats.org/officeDocument/2006/relationships/slideLayout" Target="../slideLayouts/slideLayout714.xml"/><Relationship Id="rId4" Type="http://schemas.openxmlformats.org/officeDocument/2006/relationships/slideLayout" Target="../slideLayouts/slideLayout708.xml"/><Relationship Id="rId9" Type="http://schemas.openxmlformats.org/officeDocument/2006/relationships/slideLayout" Target="../slideLayouts/slideLayout713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3.xml"/><Relationship Id="rId13" Type="http://schemas.openxmlformats.org/officeDocument/2006/relationships/image" Target="../media/image66.jpeg"/><Relationship Id="rId3" Type="http://schemas.openxmlformats.org/officeDocument/2006/relationships/slideLayout" Target="../slideLayouts/slideLayout718.xml"/><Relationship Id="rId7" Type="http://schemas.openxmlformats.org/officeDocument/2006/relationships/slideLayout" Target="../slideLayouts/slideLayout722.xml"/><Relationship Id="rId12" Type="http://schemas.openxmlformats.org/officeDocument/2006/relationships/theme" Target="../theme/theme66.xml"/><Relationship Id="rId2" Type="http://schemas.openxmlformats.org/officeDocument/2006/relationships/slideLayout" Target="../slideLayouts/slideLayout717.xml"/><Relationship Id="rId1" Type="http://schemas.openxmlformats.org/officeDocument/2006/relationships/slideLayout" Target="../slideLayouts/slideLayout716.xml"/><Relationship Id="rId6" Type="http://schemas.openxmlformats.org/officeDocument/2006/relationships/slideLayout" Target="../slideLayouts/slideLayout721.xml"/><Relationship Id="rId11" Type="http://schemas.openxmlformats.org/officeDocument/2006/relationships/slideLayout" Target="../slideLayouts/slideLayout726.xml"/><Relationship Id="rId5" Type="http://schemas.openxmlformats.org/officeDocument/2006/relationships/slideLayout" Target="../slideLayouts/slideLayout720.xml"/><Relationship Id="rId10" Type="http://schemas.openxmlformats.org/officeDocument/2006/relationships/slideLayout" Target="../slideLayouts/slideLayout725.xml"/><Relationship Id="rId4" Type="http://schemas.openxmlformats.org/officeDocument/2006/relationships/slideLayout" Target="../slideLayouts/slideLayout719.xml"/><Relationship Id="rId9" Type="http://schemas.openxmlformats.org/officeDocument/2006/relationships/slideLayout" Target="../slideLayouts/slideLayout724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4.xml"/><Relationship Id="rId13" Type="http://schemas.openxmlformats.org/officeDocument/2006/relationships/image" Target="../media/image67.jpeg"/><Relationship Id="rId3" Type="http://schemas.openxmlformats.org/officeDocument/2006/relationships/slideLayout" Target="../slideLayouts/slideLayout729.xml"/><Relationship Id="rId7" Type="http://schemas.openxmlformats.org/officeDocument/2006/relationships/slideLayout" Target="../slideLayouts/slideLayout733.xml"/><Relationship Id="rId12" Type="http://schemas.openxmlformats.org/officeDocument/2006/relationships/theme" Target="../theme/theme67.xml"/><Relationship Id="rId2" Type="http://schemas.openxmlformats.org/officeDocument/2006/relationships/slideLayout" Target="../slideLayouts/slideLayout728.xml"/><Relationship Id="rId1" Type="http://schemas.openxmlformats.org/officeDocument/2006/relationships/slideLayout" Target="../slideLayouts/slideLayout727.xml"/><Relationship Id="rId6" Type="http://schemas.openxmlformats.org/officeDocument/2006/relationships/slideLayout" Target="../slideLayouts/slideLayout732.xml"/><Relationship Id="rId11" Type="http://schemas.openxmlformats.org/officeDocument/2006/relationships/slideLayout" Target="../slideLayouts/slideLayout737.xml"/><Relationship Id="rId5" Type="http://schemas.openxmlformats.org/officeDocument/2006/relationships/slideLayout" Target="../slideLayouts/slideLayout731.xml"/><Relationship Id="rId10" Type="http://schemas.openxmlformats.org/officeDocument/2006/relationships/slideLayout" Target="../slideLayouts/slideLayout736.xml"/><Relationship Id="rId4" Type="http://schemas.openxmlformats.org/officeDocument/2006/relationships/slideLayout" Target="../slideLayouts/slideLayout730.xml"/><Relationship Id="rId9" Type="http://schemas.openxmlformats.org/officeDocument/2006/relationships/slideLayout" Target="../slideLayouts/slideLayout735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5.xml"/><Relationship Id="rId13" Type="http://schemas.openxmlformats.org/officeDocument/2006/relationships/image" Target="../media/image68.jpeg"/><Relationship Id="rId3" Type="http://schemas.openxmlformats.org/officeDocument/2006/relationships/slideLayout" Target="../slideLayouts/slideLayout740.xml"/><Relationship Id="rId7" Type="http://schemas.openxmlformats.org/officeDocument/2006/relationships/slideLayout" Target="../slideLayouts/slideLayout744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739.xml"/><Relationship Id="rId1" Type="http://schemas.openxmlformats.org/officeDocument/2006/relationships/slideLayout" Target="../slideLayouts/slideLayout738.xml"/><Relationship Id="rId6" Type="http://schemas.openxmlformats.org/officeDocument/2006/relationships/slideLayout" Target="../slideLayouts/slideLayout743.xml"/><Relationship Id="rId11" Type="http://schemas.openxmlformats.org/officeDocument/2006/relationships/slideLayout" Target="../slideLayouts/slideLayout748.xml"/><Relationship Id="rId5" Type="http://schemas.openxmlformats.org/officeDocument/2006/relationships/slideLayout" Target="../slideLayouts/slideLayout742.xml"/><Relationship Id="rId10" Type="http://schemas.openxmlformats.org/officeDocument/2006/relationships/slideLayout" Target="../slideLayouts/slideLayout747.xml"/><Relationship Id="rId4" Type="http://schemas.openxmlformats.org/officeDocument/2006/relationships/slideLayout" Target="../slideLayouts/slideLayout741.xml"/><Relationship Id="rId9" Type="http://schemas.openxmlformats.org/officeDocument/2006/relationships/slideLayout" Target="../slideLayouts/slideLayout746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6.xml"/><Relationship Id="rId13" Type="http://schemas.openxmlformats.org/officeDocument/2006/relationships/image" Target="../media/image69.jpeg"/><Relationship Id="rId3" Type="http://schemas.openxmlformats.org/officeDocument/2006/relationships/slideLayout" Target="../slideLayouts/slideLayout751.xml"/><Relationship Id="rId7" Type="http://schemas.openxmlformats.org/officeDocument/2006/relationships/slideLayout" Target="../slideLayouts/slideLayout755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50.xml"/><Relationship Id="rId1" Type="http://schemas.openxmlformats.org/officeDocument/2006/relationships/slideLayout" Target="../slideLayouts/slideLayout749.xml"/><Relationship Id="rId6" Type="http://schemas.openxmlformats.org/officeDocument/2006/relationships/slideLayout" Target="../slideLayouts/slideLayout754.xml"/><Relationship Id="rId11" Type="http://schemas.openxmlformats.org/officeDocument/2006/relationships/slideLayout" Target="../slideLayouts/slideLayout759.xml"/><Relationship Id="rId5" Type="http://schemas.openxmlformats.org/officeDocument/2006/relationships/slideLayout" Target="../slideLayouts/slideLayout753.xml"/><Relationship Id="rId10" Type="http://schemas.openxmlformats.org/officeDocument/2006/relationships/slideLayout" Target="../slideLayouts/slideLayout758.xml"/><Relationship Id="rId4" Type="http://schemas.openxmlformats.org/officeDocument/2006/relationships/slideLayout" Target="../slideLayouts/slideLayout752.xml"/><Relationship Id="rId9" Type="http://schemas.openxmlformats.org/officeDocument/2006/relationships/slideLayout" Target="../slideLayouts/slideLayout7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7.xml"/><Relationship Id="rId13" Type="http://schemas.openxmlformats.org/officeDocument/2006/relationships/image" Target="../media/image70.jpeg"/><Relationship Id="rId3" Type="http://schemas.openxmlformats.org/officeDocument/2006/relationships/slideLayout" Target="../slideLayouts/slideLayout762.xml"/><Relationship Id="rId7" Type="http://schemas.openxmlformats.org/officeDocument/2006/relationships/slideLayout" Target="../slideLayouts/slideLayout766.xml"/><Relationship Id="rId12" Type="http://schemas.openxmlformats.org/officeDocument/2006/relationships/theme" Target="../theme/theme70.xml"/><Relationship Id="rId2" Type="http://schemas.openxmlformats.org/officeDocument/2006/relationships/slideLayout" Target="../slideLayouts/slideLayout761.xml"/><Relationship Id="rId1" Type="http://schemas.openxmlformats.org/officeDocument/2006/relationships/slideLayout" Target="../slideLayouts/slideLayout760.xml"/><Relationship Id="rId6" Type="http://schemas.openxmlformats.org/officeDocument/2006/relationships/slideLayout" Target="../slideLayouts/slideLayout765.xml"/><Relationship Id="rId11" Type="http://schemas.openxmlformats.org/officeDocument/2006/relationships/slideLayout" Target="../slideLayouts/slideLayout770.xml"/><Relationship Id="rId5" Type="http://schemas.openxmlformats.org/officeDocument/2006/relationships/slideLayout" Target="../slideLayouts/slideLayout764.xml"/><Relationship Id="rId10" Type="http://schemas.openxmlformats.org/officeDocument/2006/relationships/slideLayout" Target="../slideLayouts/slideLayout769.xml"/><Relationship Id="rId4" Type="http://schemas.openxmlformats.org/officeDocument/2006/relationships/slideLayout" Target="../slideLayouts/slideLayout763.xml"/><Relationship Id="rId9" Type="http://schemas.openxmlformats.org/officeDocument/2006/relationships/slideLayout" Target="../slideLayouts/slideLayout768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8.xml"/><Relationship Id="rId13" Type="http://schemas.openxmlformats.org/officeDocument/2006/relationships/image" Target="../media/image71.jpeg"/><Relationship Id="rId3" Type="http://schemas.openxmlformats.org/officeDocument/2006/relationships/slideLayout" Target="../slideLayouts/slideLayout773.xml"/><Relationship Id="rId7" Type="http://schemas.openxmlformats.org/officeDocument/2006/relationships/slideLayout" Target="../slideLayouts/slideLayout777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772.xml"/><Relationship Id="rId1" Type="http://schemas.openxmlformats.org/officeDocument/2006/relationships/slideLayout" Target="../slideLayouts/slideLayout771.xml"/><Relationship Id="rId6" Type="http://schemas.openxmlformats.org/officeDocument/2006/relationships/slideLayout" Target="../slideLayouts/slideLayout776.xml"/><Relationship Id="rId11" Type="http://schemas.openxmlformats.org/officeDocument/2006/relationships/slideLayout" Target="../slideLayouts/slideLayout781.xml"/><Relationship Id="rId5" Type="http://schemas.openxmlformats.org/officeDocument/2006/relationships/slideLayout" Target="../slideLayouts/slideLayout775.xml"/><Relationship Id="rId10" Type="http://schemas.openxmlformats.org/officeDocument/2006/relationships/slideLayout" Target="../slideLayouts/slideLayout780.xml"/><Relationship Id="rId4" Type="http://schemas.openxmlformats.org/officeDocument/2006/relationships/slideLayout" Target="../slideLayouts/slideLayout774.xml"/><Relationship Id="rId9" Type="http://schemas.openxmlformats.org/officeDocument/2006/relationships/slideLayout" Target="../slideLayouts/slideLayout779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9.xml"/><Relationship Id="rId13" Type="http://schemas.openxmlformats.org/officeDocument/2006/relationships/image" Target="../media/image72.jpeg"/><Relationship Id="rId3" Type="http://schemas.openxmlformats.org/officeDocument/2006/relationships/slideLayout" Target="../slideLayouts/slideLayout784.xml"/><Relationship Id="rId7" Type="http://schemas.openxmlformats.org/officeDocument/2006/relationships/slideLayout" Target="../slideLayouts/slideLayout788.xml"/><Relationship Id="rId12" Type="http://schemas.openxmlformats.org/officeDocument/2006/relationships/theme" Target="../theme/theme72.xml"/><Relationship Id="rId2" Type="http://schemas.openxmlformats.org/officeDocument/2006/relationships/slideLayout" Target="../slideLayouts/slideLayout783.xml"/><Relationship Id="rId1" Type="http://schemas.openxmlformats.org/officeDocument/2006/relationships/slideLayout" Target="../slideLayouts/slideLayout782.xml"/><Relationship Id="rId6" Type="http://schemas.openxmlformats.org/officeDocument/2006/relationships/slideLayout" Target="../slideLayouts/slideLayout787.xml"/><Relationship Id="rId11" Type="http://schemas.openxmlformats.org/officeDocument/2006/relationships/slideLayout" Target="../slideLayouts/slideLayout792.xml"/><Relationship Id="rId5" Type="http://schemas.openxmlformats.org/officeDocument/2006/relationships/slideLayout" Target="../slideLayouts/slideLayout786.xml"/><Relationship Id="rId10" Type="http://schemas.openxmlformats.org/officeDocument/2006/relationships/slideLayout" Target="../slideLayouts/slideLayout791.xml"/><Relationship Id="rId4" Type="http://schemas.openxmlformats.org/officeDocument/2006/relationships/slideLayout" Target="../slideLayouts/slideLayout785.xml"/><Relationship Id="rId9" Type="http://schemas.openxmlformats.org/officeDocument/2006/relationships/slideLayout" Target="../slideLayouts/slideLayout790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0.xml"/><Relationship Id="rId13" Type="http://schemas.openxmlformats.org/officeDocument/2006/relationships/image" Target="../media/image73.jpeg"/><Relationship Id="rId3" Type="http://schemas.openxmlformats.org/officeDocument/2006/relationships/slideLayout" Target="../slideLayouts/slideLayout795.xml"/><Relationship Id="rId7" Type="http://schemas.openxmlformats.org/officeDocument/2006/relationships/slideLayout" Target="../slideLayouts/slideLayout799.xml"/><Relationship Id="rId12" Type="http://schemas.openxmlformats.org/officeDocument/2006/relationships/theme" Target="../theme/theme73.xml"/><Relationship Id="rId2" Type="http://schemas.openxmlformats.org/officeDocument/2006/relationships/slideLayout" Target="../slideLayouts/slideLayout794.xml"/><Relationship Id="rId1" Type="http://schemas.openxmlformats.org/officeDocument/2006/relationships/slideLayout" Target="../slideLayouts/slideLayout793.xml"/><Relationship Id="rId6" Type="http://schemas.openxmlformats.org/officeDocument/2006/relationships/slideLayout" Target="../slideLayouts/slideLayout798.xml"/><Relationship Id="rId11" Type="http://schemas.openxmlformats.org/officeDocument/2006/relationships/slideLayout" Target="../slideLayouts/slideLayout803.xml"/><Relationship Id="rId5" Type="http://schemas.openxmlformats.org/officeDocument/2006/relationships/slideLayout" Target="../slideLayouts/slideLayout797.xml"/><Relationship Id="rId10" Type="http://schemas.openxmlformats.org/officeDocument/2006/relationships/slideLayout" Target="../slideLayouts/slideLayout802.xml"/><Relationship Id="rId4" Type="http://schemas.openxmlformats.org/officeDocument/2006/relationships/slideLayout" Target="../slideLayouts/slideLayout796.xml"/><Relationship Id="rId9" Type="http://schemas.openxmlformats.org/officeDocument/2006/relationships/slideLayout" Target="../slideLayouts/slideLayout801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1.xml"/><Relationship Id="rId13" Type="http://schemas.openxmlformats.org/officeDocument/2006/relationships/image" Target="../media/image74.jpeg"/><Relationship Id="rId3" Type="http://schemas.openxmlformats.org/officeDocument/2006/relationships/slideLayout" Target="../slideLayouts/slideLayout806.xml"/><Relationship Id="rId7" Type="http://schemas.openxmlformats.org/officeDocument/2006/relationships/slideLayout" Target="../slideLayouts/slideLayout810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805.xml"/><Relationship Id="rId1" Type="http://schemas.openxmlformats.org/officeDocument/2006/relationships/slideLayout" Target="../slideLayouts/slideLayout804.xml"/><Relationship Id="rId6" Type="http://schemas.openxmlformats.org/officeDocument/2006/relationships/slideLayout" Target="../slideLayouts/slideLayout809.xml"/><Relationship Id="rId11" Type="http://schemas.openxmlformats.org/officeDocument/2006/relationships/slideLayout" Target="../slideLayouts/slideLayout814.xml"/><Relationship Id="rId5" Type="http://schemas.openxmlformats.org/officeDocument/2006/relationships/slideLayout" Target="../slideLayouts/slideLayout808.xml"/><Relationship Id="rId10" Type="http://schemas.openxmlformats.org/officeDocument/2006/relationships/slideLayout" Target="../slideLayouts/slideLayout813.xml"/><Relationship Id="rId4" Type="http://schemas.openxmlformats.org/officeDocument/2006/relationships/slideLayout" Target="../slideLayouts/slideLayout807.xml"/><Relationship Id="rId9" Type="http://schemas.openxmlformats.org/officeDocument/2006/relationships/slideLayout" Target="../slideLayouts/slideLayout812.xml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2.xml"/><Relationship Id="rId13" Type="http://schemas.openxmlformats.org/officeDocument/2006/relationships/image" Target="../media/image75.jpeg"/><Relationship Id="rId3" Type="http://schemas.openxmlformats.org/officeDocument/2006/relationships/slideLayout" Target="../slideLayouts/slideLayout817.xml"/><Relationship Id="rId7" Type="http://schemas.openxmlformats.org/officeDocument/2006/relationships/slideLayout" Target="../slideLayouts/slideLayout821.xml"/><Relationship Id="rId12" Type="http://schemas.openxmlformats.org/officeDocument/2006/relationships/theme" Target="../theme/theme75.xml"/><Relationship Id="rId2" Type="http://schemas.openxmlformats.org/officeDocument/2006/relationships/slideLayout" Target="../slideLayouts/slideLayout816.xml"/><Relationship Id="rId1" Type="http://schemas.openxmlformats.org/officeDocument/2006/relationships/slideLayout" Target="../slideLayouts/slideLayout815.xml"/><Relationship Id="rId6" Type="http://schemas.openxmlformats.org/officeDocument/2006/relationships/slideLayout" Target="../slideLayouts/slideLayout820.xml"/><Relationship Id="rId11" Type="http://schemas.openxmlformats.org/officeDocument/2006/relationships/slideLayout" Target="../slideLayouts/slideLayout825.xml"/><Relationship Id="rId5" Type="http://schemas.openxmlformats.org/officeDocument/2006/relationships/slideLayout" Target="../slideLayouts/slideLayout819.xml"/><Relationship Id="rId10" Type="http://schemas.openxmlformats.org/officeDocument/2006/relationships/slideLayout" Target="../slideLayouts/slideLayout824.xml"/><Relationship Id="rId4" Type="http://schemas.openxmlformats.org/officeDocument/2006/relationships/slideLayout" Target="../slideLayouts/slideLayout818.xml"/><Relationship Id="rId9" Type="http://schemas.openxmlformats.org/officeDocument/2006/relationships/slideLayout" Target="../slideLayouts/slideLayout823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3.xml"/><Relationship Id="rId13" Type="http://schemas.openxmlformats.org/officeDocument/2006/relationships/image" Target="../media/image76.jpeg"/><Relationship Id="rId3" Type="http://schemas.openxmlformats.org/officeDocument/2006/relationships/slideLayout" Target="../slideLayouts/slideLayout828.xml"/><Relationship Id="rId7" Type="http://schemas.openxmlformats.org/officeDocument/2006/relationships/slideLayout" Target="../slideLayouts/slideLayout832.xml"/><Relationship Id="rId12" Type="http://schemas.openxmlformats.org/officeDocument/2006/relationships/theme" Target="../theme/theme76.xml"/><Relationship Id="rId2" Type="http://schemas.openxmlformats.org/officeDocument/2006/relationships/slideLayout" Target="../slideLayouts/slideLayout827.xml"/><Relationship Id="rId1" Type="http://schemas.openxmlformats.org/officeDocument/2006/relationships/slideLayout" Target="../slideLayouts/slideLayout826.xml"/><Relationship Id="rId6" Type="http://schemas.openxmlformats.org/officeDocument/2006/relationships/slideLayout" Target="../slideLayouts/slideLayout831.xml"/><Relationship Id="rId11" Type="http://schemas.openxmlformats.org/officeDocument/2006/relationships/slideLayout" Target="../slideLayouts/slideLayout836.xml"/><Relationship Id="rId5" Type="http://schemas.openxmlformats.org/officeDocument/2006/relationships/slideLayout" Target="../slideLayouts/slideLayout830.xml"/><Relationship Id="rId10" Type="http://schemas.openxmlformats.org/officeDocument/2006/relationships/slideLayout" Target="../slideLayouts/slideLayout835.xml"/><Relationship Id="rId4" Type="http://schemas.openxmlformats.org/officeDocument/2006/relationships/slideLayout" Target="../slideLayouts/slideLayout829.xml"/><Relationship Id="rId9" Type="http://schemas.openxmlformats.org/officeDocument/2006/relationships/slideLayout" Target="../slideLayouts/slideLayout834.xml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4.xml"/><Relationship Id="rId13" Type="http://schemas.openxmlformats.org/officeDocument/2006/relationships/image" Target="../media/image77.jpeg"/><Relationship Id="rId3" Type="http://schemas.openxmlformats.org/officeDocument/2006/relationships/slideLayout" Target="../slideLayouts/slideLayout839.xml"/><Relationship Id="rId7" Type="http://schemas.openxmlformats.org/officeDocument/2006/relationships/slideLayout" Target="../slideLayouts/slideLayout843.xml"/><Relationship Id="rId12" Type="http://schemas.openxmlformats.org/officeDocument/2006/relationships/theme" Target="../theme/theme77.xml"/><Relationship Id="rId2" Type="http://schemas.openxmlformats.org/officeDocument/2006/relationships/slideLayout" Target="../slideLayouts/slideLayout838.xml"/><Relationship Id="rId1" Type="http://schemas.openxmlformats.org/officeDocument/2006/relationships/slideLayout" Target="../slideLayouts/slideLayout837.xml"/><Relationship Id="rId6" Type="http://schemas.openxmlformats.org/officeDocument/2006/relationships/slideLayout" Target="../slideLayouts/slideLayout842.xml"/><Relationship Id="rId11" Type="http://schemas.openxmlformats.org/officeDocument/2006/relationships/slideLayout" Target="../slideLayouts/slideLayout847.xml"/><Relationship Id="rId5" Type="http://schemas.openxmlformats.org/officeDocument/2006/relationships/slideLayout" Target="../slideLayouts/slideLayout841.xml"/><Relationship Id="rId10" Type="http://schemas.openxmlformats.org/officeDocument/2006/relationships/slideLayout" Target="../slideLayouts/slideLayout846.xml"/><Relationship Id="rId4" Type="http://schemas.openxmlformats.org/officeDocument/2006/relationships/slideLayout" Target="../slideLayouts/slideLayout840.xml"/><Relationship Id="rId9" Type="http://schemas.openxmlformats.org/officeDocument/2006/relationships/slideLayout" Target="../slideLayouts/slideLayout845.xml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5.xml"/><Relationship Id="rId13" Type="http://schemas.openxmlformats.org/officeDocument/2006/relationships/image" Target="../media/image78.jpeg"/><Relationship Id="rId3" Type="http://schemas.openxmlformats.org/officeDocument/2006/relationships/slideLayout" Target="../slideLayouts/slideLayout850.xml"/><Relationship Id="rId7" Type="http://schemas.openxmlformats.org/officeDocument/2006/relationships/slideLayout" Target="../slideLayouts/slideLayout854.xml"/><Relationship Id="rId12" Type="http://schemas.openxmlformats.org/officeDocument/2006/relationships/theme" Target="../theme/theme78.xml"/><Relationship Id="rId2" Type="http://schemas.openxmlformats.org/officeDocument/2006/relationships/slideLayout" Target="../slideLayouts/slideLayout849.xml"/><Relationship Id="rId1" Type="http://schemas.openxmlformats.org/officeDocument/2006/relationships/slideLayout" Target="../slideLayouts/slideLayout848.xml"/><Relationship Id="rId6" Type="http://schemas.openxmlformats.org/officeDocument/2006/relationships/slideLayout" Target="../slideLayouts/slideLayout853.xml"/><Relationship Id="rId11" Type="http://schemas.openxmlformats.org/officeDocument/2006/relationships/slideLayout" Target="../slideLayouts/slideLayout858.xml"/><Relationship Id="rId5" Type="http://schemas.openxmlformats.org/officeDocument/2006/relationships/slideLayout" Target="../slideLayouts/slideLayout852.xml"/><Relationship Id="rId10" Type="http://schemas.openxmlformats.org/officeDocument/2006/relationships/slideLayout" Target="../slideLayouts/slideLayout857.xml"/><Relationship Id="rId4" Type="http://schemas.openxmlformats.org/officeDocument/2006/relationships/slideLayout" Target="../slideLayouts/slideLayout851.xml"/><Relationship Id="rId9" Type="http://schemas.openxmlformats.org/officeDocument/2006/relationships/slideLayout" Target="../slideLayouts/slideLayout856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6.xml"/><Relationship Id="rId13" Type="http://schemas.openxmlformats.org/officeDocument/2006/relationships/image" Target="../media/image79.jpeg"/><Relationship Id="rId3" Type="http://schemas.openxmlformats.org/officeDocument/2006/relationships/slideLayout" Target="../slideLayouts/slideLayout861.xml"/><Relationship Id="rId7" Type="http://schemas.openxmlformats.org/officeDocument/2006/relationships/slideLayout" Target="../slideLayouts/slideLayout865.xml"/><Relationship Id="rId12" Type="http://schemas.openxmlformats.org/officeDocument/2006/relationships/theme" Target="../theme/theme79.xml"/><Relationship Id="rId2" Type="http://schemas.openxmlformats.org/officeDocument/2006/relationships/slideLayout" Target="../slideLayouts/slideLayout860.xml"/><Relationship Id="rId1" Type="http://schemas.openxmlformats.org/officeDocument/2006/relationships/slideLayout" Target="../slideLayouts/slideLayout859.xml"/><Relationship Id="rId6" Type="http://schemas.openxmlformats.org/officeDocument/2006/relationships/slideLayout" Target="../slideLayouts/slideLayout864.xml"/><Relationship Id="rId11" Type="http://schemas.openxmlformats.org/officeDocument/2006/relationships/slideLayout" Target="../slideLayouts/slideLayout869.xml"/><Relationship Id="rId5" Type="http://schemas.openxmlformats.org/officeDocument/2006/relationships/slideLayout" Target="../slideLayouts/slideLayout863.xml"/><Relationship Id="rId10" Type="http://schemas.openxmlformats.org/officeDocument/2006/relationships/slideLayout" Target="../slideLayouts/slideLayout868.xml"/><Relationship Id="rId4" Type="http://schemas.openxmlformats.org/officeDocument/2006/relationships/slideLayout" Target="../slideLayouts/slideLayout862.xml"/><Relationship Id="rId9" Type="http://schemas.openxmlformats.org/officeDocument/2006/relationships/slideLayout" Target="../slideLayouts/slideLayout8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7.xml"/><Relationship Id="rId13" Type="http://schemas.openxmlformats.org/officeDocument/2006/relationships/image" Target="../media/image80.jpeg"/><Relationship Id="rId3" Type="http://schemas.openxmlformats.org/officeDocument/2006/relationships/slideLayout" Target="../slideLayouts/slideLayout872.xml"/><Relationship Id="rId7" Type="http://schemas.openxmlformats.org/officeDocument/2006/relationships/slideLayout" Target="../slideLayouts/slideLayout876.xml"/><Relationship Id="rId12" Type="http://schemas.openxmlformats.org/officeDocument/2006/relationships/theme" Target="../theme/theme80.xml"/><Relationship Id="rId2" Type="http://schemas.openxmlformats.org/officeDocument/2006/relationships/slideLayout" Target="../slideLayouts/slideLayout871.xml"/><Relationship Id="rId1" Type="http://schemas.openxmlformats.org/officeDocument/2006/relationships/slideLayout" Target="../slideLayouts/slideLayout870.xml"/><Relationship Id="rId6" Type="http://schemas.openxmlformats.org/officeDocument/2006/relationships/slideLayout" Target="../slideLayouts/slideLayout875.xml"/><Relationship Id="rId11" Type="http://schemas.openxmlformats.org/officeDocument/2006/relationships/slideLayout" Target="../slideLayouts/slideLayout880.xml"/><Relationship Id="rId5" Type="http://schemas.openxmlformats.org/officeDocument/2006/relationships/slideLayout" Target="../slideLayouts/slideLayout874.xml"/><Relationship Id="rId10" Type="http://schemas.openxmlformats.org/officeDocument/2006/relationships/slideLayout" Target="../slideLayouts/slideLayout879.xml"/><Relationship Id="rId4" Type="http://schemas.openxmlformats.org/officeDocument/2006/relationships/slideLayout" Target="../slideLayouts/slideLayout873.xml"/><Relationship Id="rId9" Type="http://schemas.openxmlformats.org/officeDocument/2006/relationships/slideLayout" Target="../slideLayouts/slideLayout878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8.xml"/><Relationship Id="rId13" Type="http://schemas.openxmlformats.org/officeDocument/2006/relationships/image" Target="../media/image81.jpeg"/><Relationship Id="rId3" Type="http://schemas.openxmlformats.org/officeDocument/2006/relationships/slideLayout" Target="../slideLayouts/slideLayout883.xml"/><Relationship Id="rId7" Type="http://schemas.openxmlformats.org/officeDocument/2006/relationships/slideLayout" Target="../slideLayouts/slideLayout887.xml"/><Relationship Id="rId12" Type="http://schemas.openxmlformats.org/officeDocument/2006/relationships/theme" Target="../theme/theme81.xml"/><Relationship Id="rId2" Type="http://schemas.openxmlformats.org/officeDocument/2006/relationships/slideLayout" Target="../slideLayouts/slideLayout882.xml"/><Relationship Id="rId1" Type="http://schemas.openxmlformats.org/officeDocument/2006/relationships/slideLayout" Target="../slideLayouts/slideLayout881.xml"/><Relationship Id="rId6" Type="http://schemas.openxmlformats.org/officeDocument/2006/relationships/slideLayout" Target="../slideLayouts/slideLayout886.xml"/><Relationship Id="rId11" Type="http://schemas.openxmlformats.org/officeDocument/2006/relationships/slideLayout" Target="../slideLayouts/slideLayout891.xml"/><Relationship Id="rId5" Type="http://schemas.openxmlformats.org/officeDocument/2006/relationships/slideLayout" Target="../slideLayouts/slideLayout885.xml"/><Relationship Id="rId10" Type="http://schemas.openxmlformats.org/officeDocument/2006/relationships/slideLayout" Target="../slideLayouts/slideLayout890.xml"/><Relationship Id="rId4" Type="http://schemas.openxmlformats.org/officeDocument/2006/relationships/slideLayout" Target="../slideLayouts/slideLayout884.xml"/><Relationship Id="rId9" Type="http://schemas.openxmlformats.org/officeDocument/2006/relationships/slideLayout" Target="../slideLayouts/slideLayout889.xml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9.xml"/><Relationship Id="rId13" Type="http://schemas.openxmlformats.org/officeDocument/2006/relationships/image" Target="../media/image82.jpeg"/><Relationship Id="rId3" Type="http://schemas.openxmlformats.org/officeDocument/2006/relationships/slideLayout" Target="../slideLayouts/slideLayout894.xml"/><Relationship Id="rId7" Type="http://schemas.openxmlformats.org/officeDocument/2006/relationships/slideLayout" Target="../slideLayouts/slideLayout898.xml"/><Relationship Id="rId12" Type="http://schemas.openxmlformats.org/officeDocument/2006/relationships/theme" Target="../theme/theme82.xml"/><Relationship Id="rId2" Type="http://schemas.openxmlformats.org/officeDocument/2006/relationships/slideLayout" Target="../slideLayouts/slideLayout893.xml"/><Relationship Id="rId1" Type="http://schemas.openxmlformats.org/officeDocument/2006/relationships/slideLayout" Target="../slideLayouts/slideLayout892.xml"/><Relationship Id="rId6" Type="http://schemas.openxmlformats.org/officeDocument/2006/relationships/slideLayout" Target="../slideLayouts/slideLayout897.xml"/><Relationship Id="rId11" Type="http://schemas.openxmlformats.org/officeDocument/2006/relationships/slideLayout" Target="../slideLayouts/slideLayout902.xml"/><Relationship Id="rId5" Type="http://schemas.openxmlformats.org/officeDocument/2006/relationships/slideLayout" Target="../slideLayouts/slideLayout896.xml"/><Relationship Id="rId10" Type="http://schemas.openxmlformats.org/officeDocument/2006/relationships/slideLayout" Target="../slideLayouts/slideLayout901.xml"/><Relationship Id="rId4" Type="http://schemas.openxmlformats.org/officeDocument/2006/relationships/slideLayout" Target="../slideLayouts/slideLayout895.xml"/><Relationship Id="rId9" Type="http://schemas.openxmlformats.org/officeDocument/2006/relationships/slideLayout" Target="../slideLayouts/slideLayout900.xml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0.xml"/><Relationship Id="rId13" Type="http://schemas.openxmlformats.org/officeDocument/2006/relationships/image" Target="../media/image83.jpeg"/><Relationship Id="rId3" Type="http://schemas.openxmlformats.org/officeDocument/2006/relationships/slideLayout" Target="../slideLayouts/slideLayout905.xml"/><Relationship Id="rId7" Type="http://schemas.openxmlformats.org/officeDocument/2006/relationships/slideLayout" Target="../slideLayouts/slideLayout909.xml"/><Relationship Id="rId12" Type="http://schemas.openxmlformats.org/officeDocument/2006/relationships/theme" Target="../theme/theme83.xml"/><Relationship Id="rId2" Type="http://schemas.openxmlformats.org/officeDocument/2006/relationships/slideLayout" Target="../slideLayouts/slideLayout904.xml"/><Relationship Id="rId1" Type="http://schemas.openxmlformats.org/officeDocument/2006/relationships/slideLayout" Target="../slideLayouts/slideLayout903.xml"/><Relationship Id="rId6" Type="http://schemas.openxmlformats.org/officeDocument/2006/relationships/slideLayout" Target="../slideLayouts/slideLayout908.xml"/><Relationship Id="rId11" Type="http://schemas.openxmlformats.org/officeDocument/2006/relationships/slideLayout" Target="../slideLayouts/slideLayout913.xml"/><Relationship Id="rId5" Type="http://schemas.openxmlformats.org/officeDocument/2006/relationships/slideLayout" Target="../slideLayouts/slideLayout907.xml"/><Relationship Id="rId10" Type="http://schemas.openxmlformats.org/officeDocument/2006/relationships/slideLayout" Target="../slideLayouts/slideLayout912.xml"/><Relationship Id="rId4" Type="http://schemas.openxmlformats.org/officeDocument/2006/relationships/slideLayout" Target="../slideLayouts/slideLayout906.xml"/><Relationship Id="rId9" Type="http://schemas.openxmlformats.org/officeDocument/2006/relationships/slideLayout" Target="../slideLayouts/slideLayout911.xml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1.xml"/><Relationship Id="rId13" Type="http://schemas.openxmlformats.org/officeDocument/2006/relationships/image" Target="../media/image84.jpeg"/><Relationship Id="rId3" Type="http://schemas.openxmlformats.org/officeDocument/2006/relationships/slideLayout" Target="../slideLayouts/slideLayout916.xml"/><Relationship Id="rId7" Type="http://schemas.openxmlformats.org/officeDocument/2006/relationships/slideLayout" Target="../slideLayouts/slideLayout920.xml"/><Relationship Id="rId12" Type="http://schemas.openxmlformats.org/officeDocument/2006/relationships/theme" Target="../theme/theme84.xml"/><Relationship Id="rId2" Type="http://schemas.openxmlformats.org/officeDocument/2006/relationships/slideLayout" Target="../slideLayouts/slideLayout915.xml"/><Relationship Id="rId1" Type="http://schemas.openxmlformats.org/officeDocument/2006/relationships/slideLayout" Target="../slideLayouts/slideLayout914.xml"/><Relationship Id="rId6" Type="http://schemas.openxmlformats.org/officeDocument/2006/relationships/slideLayout" Target="../slideLayouts/slideLayout919.xml"/><Relationship Id="rId11" Type="http://schemas.openxmlformats.org/officeDocument/2006/relationships/slideLayout" Target="../slideLayouts/slideLayout924.xml"/><Relationship Id="rId5" Type="http://schemas.openxmlformats.org/officeDocument/2006/relationships/slideLayout" Target="../slideLayouts/slideLayout918.xml"/><Relationship Id="rId10" Type="http://schemas.openxmlformats.org/officeDocument/2006/relationships/slideLayout" Target="../slideLayouts/slideLayout923.xml"/><Relationship Id="rId4" Type="http://schemas.openxmlformats.org/officeDocument/2006/relationships/slideLayout" Target="../slideLayouts/slideLayout917.xml"/><Relationship Id="rId9" Type="http://schemas.openxmlformats.org/officeDocument/2006/relationships/slideLayout" Target="../slideLayouts/slideLayout922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2.xml"/><Relationship Id="rId13" Type="http://schemas.openxmlformats.org/officeDocument/2006/relationships/image" Target="../media/image85.jpeg"/><Relationship Id="rId3" Type="http://schemas.openxmlformats.org/officeDocument/2006/relationships/slideLayout" Target="../slideLayouts/slideLayout927.xml"/><Relationship Id="rId7" Type="http://schemas.openxmlformats.org/officeDocument/2006/relationships/slideLayout" Target="../slideLayouts/slideLayout931.xml"/><Relationship Id="rId12" Type="http://schemas.openxmlformats.org/officeDocument/2006/relationships/theme" Target="../theme/theme85.xml"/><Relationship Id="rId2" Type="http://schemas.openxmlformats.org/officeDocument/2006/relationships/slideLayout" Target="../slideLayouts/slideLayout926.xml"/><Relationship Id="rId1" Type="http://schemas.openxmlformats.org/officeDocument/2006/relationships/slideLayout" Target="../slideLayouts/slideLayout925.xml"/><Relationship Id="rId6" Type="http://schemas.openxmlformats.org/officeDocument/2006/relationships/slideLayout" Target="../slideLayouts/slideLayout930.xml"/><Relationship Id="rId11" Type="http://schemas.openxmlformats.org/officeDocument/2006/relationships/slideLayout" Target="../slideLayouts/slideLayout935.xml"/><Relationship Id="rId5" Type="http://schemas.openxmlformats.org/officeDocument/2006/relationships/slideLayout" Target="../slideLayouts/slideLayout929.xml"/><Relationship Id="rId10" Type="http://schemas.openxmlformats.org/officeDocument/2006/relationships/slideLayout" Target="../slideLayouts/slideLayout934.xml"/><Relationship Id="rId4" Type="http://schemas.openxmlformats.org/officeDocument/2006/relationships/slideLayout" Target="../slideLayouts/slideLayout928.xml"/><Relationship Id="rId9" Type="http://schemas.openxmlformats.org/officeDocument/2006/relationships/slideLayout" Target="../slideLayouts/slideLayout933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3.xml"/><Relationship Id="rId13" Type="http://schemas.openxmlformats.org/officeDocument/2006/relationships/image" Target="../media/image86.jpeg"/><Relationship Id="rId3" Type="http://schemas.openxmlformats.org/officeDocument/2006/relationships/slideLayout" Target="../slideLayouts/slideLayout938.xml"/><Relationship Id="rId7" Type="http://schemas.openxmlformats.org/officeDocument/2006/relationships/slideLayout" Target="../slideLayouts/slideLayout942.xml"/><Relationship Id="rId12" Type="http://schemas.openxmlformats.org/officeDocument/2006/relationships/theme" Target="../theme/theme86.xml"/><Relationship Id="rId2" Type="http://schemas.openxmlformats.org/officeDocument/2006/relationships/slideLayout" Target="../slideLayouts/slideLayout937.xml"/><Relationship Id="rId1" Type="http://schemas.openxmlformats.org/officeDocument/2006/relationships/slideLayout" Target="../slideLayouts/slideLayout936.xml"/><Relationship Id="rId6" Type="http://schemas.openxmlformats.org/officeDocument/2006/relationships/slideLayout" Target="../slideLayouts/slideLayout941.xml"/><Relationship Id="rId11" Type="http://schemas.openxmlformats.org/officeDocument/2006/relationships/slideLayout" Target="../slideLayouts/slideLayout946.xml"/><Relationship Id="rId5" Type="http://schemas.openxmlformats.org/officeDocument/2006/relationships/slideLayout" Target="../slideLayouts/slideLayout940.xml"/><Relationship Id="rId10" Type="http://schemas.openxmlformats.org/officeDocument/2006/relationships/slideLayout" Target="../slideLayouts/slideLayout945.xml"/><Relationship Id="rId4" Type="http://schemas.openxmlformats.org/officeDocument/2006/relationships/slideLayout" Target="../slideLayouts/slideLayout939.xml"/><Relationship Id="rId9" Type="http://schemas.openxmlformats.org/officeDocument/2006/relationships/slideLayout" Target="../slideLayouts/slideLayout944.xml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4.xml"/><Relationship Id="rId13" Type="http://schemas.openxmlformats.org/officeDocument/2006/relationships/image" Target="../media/image87.jpeg"/><Relationship Id="rId3" Type="http://schemas.openxmlformats.org/officeDocument/2006/relationships/slideLayout" Target="../slideLayouts/slideLayout949.xml"/><Relationship Id="rId7" Type="http://schemas.openxmlformats.org/officeDocument/2006/relationships/slideLayout" Target="../slideLayouts/slideLayout953.xml"/><Relationship Id="rId12" Type="http://schemas.openxmlformats.org/officeDocument/2006/relationships/theme" Target="../theme/theme87.xml"/><Relationship Id="rId2" Type="http://schemas.openxmlformats.org/officeDocument/2006/relationships/slideLayout" Target="../slideLayouts/slideLayout948.xml"/><Relationship Id="rId1" Type="http://schemas.openxmlformats.org/officeDocument/2006/relationships/slideLayout" Target="../slideLayouts/slideLayout947.xml"/><Relationship Id="rId6" Type="http://schemas.openxmlformats.org/officeDocument/2006/relationships/slideLayout" Target="../slideLayouts/slideLayout952.xml"/><Relationship Id="rId11" Type="http://schemas.openxmlformats.org/officeDocument/2006/relationships/slideLayout" Target="../slideLayouts/slideLayout957.xml"/><Relationship Id="rId5" Type="http://schemas.openxmlformats.org/officeDocument/2006/relationships/slideLayout" Target="../slideLayouts/slideLayout951.xml"/><Relationship Id="rId10" Type="http://schemas.openxmlformats.org/officeDocument/2006/relationships/slideLayout" Target="../slideLayouts/slideLayout956.xml"/><Relationship Id="rId4" Type="http://schemas.openxmlformats.org/officeDocument/2006/relationships/slideLayout" Target="../slideLayouts/slideLayout950.xml"/><Relationship Id="rId9" Type="http://schemas.openxmlformats.org/officeDocument/2006/relationships/slideLayout" Target="../slideLayouts/slideLayout955.xml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5.xml"/><Relationship Id="rId13" Type="http://schemas.openxmlformats.org/officeDocument/2006/relationships/image" Target="../media/image88.jpeg"/><Relationship Id="rId3" Type="http://schemas.openxmlformats.org/officeDocument/2006/relationships/slideLayout" Target="../slideLayouts/slideLayout960.xml"/><Relationship Id="rId7" Type="http://schemas.openxmlformats.org/officeDocument/2006/relationships/slideLayout" Target="../slideLayouts/slideLayout964.xml"/><Relationship Id="rId12" Type="http://schemas.openxmlformats.org/officeDocument/2006/relationships/theme" Target="../theme/theme88.xml"/><Relationship Id="rId2" Type="http://schemas.openxmlformats.org/officeDocument/2006/relationships/slideLayout" Target="../slideLayouts/slideLayout959.xml"/><Relationship Id="rId1" Type="http://schemas.openxmlformats.org/officeDocument/2006/relationships/slideLayout" Target="../slideLayouts/slideLayout958.xml"/><Relationship Id="rId6" Type="http://schemas.openxmlformats.org/officeDocument/2006/relationships/slideLayout" Target="../slideLayouts/slideLayout963.xml"/><Relationship Id="rId11" Type="http://schemas.openxmlformats.org/officeDocument/2006/relationships/slideLayout" Target="../slideLayouts/slideLayout968.xml"/><Relationship Id="rId5" Type="http://schemas.openxmlformats.org/officeDocument/2006/relationships/slideLayout" Target="../slideLayouts/slideLayout962.xml"/><Relationship Id="rId10" Type="http://schemas.openxmlformats.org/officeDocument/2006/relationships/slideLayout" Target="../slideLayouts/slideLayout967.xml"/><Relationship Id="rId4" Type="http://schemas.openxmlformats.org/officeDocument/2006/relationships/slideLayout" Target="../slideLayouts/slideLayout961.xml"/><Relationship Id="rId9" Type="http://schemas.openxmlformats.org/officeDocument/2006/relationships/slideLayout" Target="../slideLayouts/slideLayout966.xml"/></Relationships>
</file>

<file path=ppt/slideMasters/_rels/slideMaster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6.xml"/><Relationship Id="rId13" Type="http://schemas.openxmlformats.org/officeDocument/2006/relationships/image" Target="../media/image89.jpeg"/><Relationship Id="rId3" Type="http://schemas.openxmlformats.org/officeDocument/2006/relationships/slideLayout" Target="../slideLayouts/slideLayout971.xml"/><Relationship Id="rId7" Type="http://schemas.openxmlformats.org/officeDocument/2006/relationships/slideLayout" Target="../slideLayouts/slideLayout975.xml"/><Relationship Id="rId12" Type="http://schemas.openxmlformats.org/officeDocument/2006/relationships/theme" Target="../theme/theme89.xml"/><Relationship Id="rId2" Type="http://schemas.openxmlformats.org/officeDocument/2006/relationships/slideLayout" Target="../slideLayouts/slideLayout970.xml"/><Relationship Id="rId1" Type="http://schemas.openxmlformats.org/officeDocument/2006/relationships/slideLayout" Target="../slideLayouts/slideLayout969.xml"/><Relationship Id="rId6" Type="http://schemas.openxmlformats.org/officeDocument/2006/relationships/slideLayout" Target="../slideLayouts/slideLayout974.xml"/><Relationship Id="rId11" Type="http://schemas.openxmlformats.org/officeDocument/2006/relationships/slideLayout" Target="../slideLayouts/slideLayout979.xml"/><Relationship Id="rId5" Type="http://schemas.openxmlformats.org/officeDocument/2006/relationships/slideLayout" Target="../slideLayouts/slideLayout973.xml"/><Relationship Id="rId10" Type="http://schemas.openxmlformats.org/officeDocument/2006/relationships/slideLayout" Target="../slideLayouts/slideLayout978.xml"/><Relationship Id="rId4" Type="http://schemas.openxmlformats.org/officeDocument/2006/relationships/slideLayout" Target="../slideLayouts/slideLayout972.xml"/><Relationship Id="rId9" Type="http://schemas.openxmlformats.org/officeDocument/2006/relationships/slideLayout" Target="../slideLayouts/slideLayout9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7.xml"/><Relationship Id="rId13" Type="http://schemas.openxmlformats.org/officeDocument/2006/relationships/image" Target="../media/image90.jpeg"/><Relationship Id="rId3" Type="http://schemas.openxmlformats.org/officeDocument/2006/relationships/slideLayout" Target="../slideLayouts/slideLayout982.xml"/><Relationship Id="rId7" Type="http://schemas.openxmlformats.org/officeDocument/2006/relationships/slideLayout" Target="../slideLayouts/slideLayout986.xml"/><Relationship Id="rId12" Type="http://schemas.openxmlformats.org/officeDocument/2006/relationships/theme" Target="../theme/theme90.xml"/><Relationship Id="rId2" Type="http://schemas.openxmlformats.org/officeDocument/2006/relationships/slideLayout" Target="../slideLayouts/slideLayout981.xml"/><Relationship Id="rId1" Type="http://schemas.openxmlformats.org/officeDocument/2006/relationships/slideLayout" Target="../slideLayouts/slideLayout980.xml"/><Relationship Id="rId6" Type="http://schemas.openxmlformats.org/officeDocument/2006/relationships/slideLayout" Target="../slideLayouts/slideLayout985.xml"/><Relationship Id="rId11" Type="http://schemas.openxmlformats.org/officeDocument/2006/relationships/slideLayout" Target="../slideLayouts/slideLayout990.xml"/><Relationship Id="rId5" Type="http://schemas.openxmlformats.org/officeDocument/2006/relationships/slideLayout" Target="../slideLayouts/slideLayout984.xml"/><Relationship Id="rId10" Type="http://schemas.openxmlformats.org/officeDocument/2006/relationships/slideLayout" Target="../slideLayouts/slideLayout989.xml"/><Relationship Id="rId4" Type="http://schemas.openxmlformats.org/officeDocument/2006/relationships/slideLayout" Target="../slideLayouts/slideLayout983.xml"/><Relationship Id="rId9" Type="http://schemas.openxmlformats.org/officeDocument/2006/relationships/slideLayout" Target="../slideLayouts/slideLayout988.xml"/></Relationships>
</file>

<file path=ppt/slideMasters/_rels/slideMaster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8.xml"/><Relationship Id="rId13" Type="http://schemas.openxmlformats.org/officeDocument/2006/relationships/image" Target="../media/image91.jpeg"/><Relationship Id="rId3" Type="http://schemas.openxmlformats.org/officeDocument/2006/relationships/slideLayout" Target="../slideLayouts/slideLayout993.xml"/><Relationship Id="rId7" Type="http://schemas.openxmlformats.org/officeDocument/2006/relationships/slideLayout" Target="../slideLayouts/slideLayout997.xml"/><Relationship Id="rId12" Type="http://schemas.openxmlformats.org/officeDocument/2006/relationships/theme" Target="../theme/theme91.xml"/><Relationship Id="rId2" Type="http://schemas.openxmlformats.org/officeDocument/2006/relationships/slideLayout" Target="../slideLayouts/slideLayout992.xml"/><Relationship Id="rId1" Type="http://schemas.openxmlformats.org/officeDocument/2006/relationships/slideLayout" Target="../slideLayouts/slideLayout991.xml"/><Relationship Id="rId6" Type="http://schemas.openxmlformats.org/officeDocument/2006/relationships/slideLayout" Target="../slideLayouts/slideLayout996.xml"/><Relationship Id="rId11" Type="http://schemas.openxmlformats.org/officeDocument/2006/relationships/slideLayout" Target="../slideLayouts/slideLayout1001.xml"/><Relationship Id="rId5" Type="http://schemas.openxmlformats.org/officeDocument/2006/relationships/slideLayout" Target="../slideLayouts/slideLayout995.xml"/><Relationship Id="rId10" Type="http://schemas.openxmlformats.org/officeDocument/2006/relationships/slideLayout" Target="../slideLayouts/slideLayout1000.xml"/><Relationship Id="rId4" Type="http://schemas.openxmlformats.org/officeDocument/2006/relationships/slideLayout" Target="../slideLayouts/slideLayout994.xml"/><Relationship Id="rId9" Type="http://schemas.openxmlformats.org/officeDocument/2006/relationships/slideLayout" Target="../slideLayouts/slideLayout999.xml"/></Relationships>
</file>

<file path=ppt/slideMasters/_rels/slideMaster9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9.xml"/><Relationship Id="rId13" Type="http://schemas.openxmlformats.org/officeDocument/2006/relationships/image" Target="../media/image92.jpeg"/><Relationship Id="rId3" Type="http://schemas.openxmlformats.org/officeDocument/2006/relationships/slideLayout" Target="../slideLayouts/slideLayout1004.xml"/><Relationship Id="rId7" Type="http://schemas.openxmlformats.org/officeDocument/2006/relationships/slideLayout" Target="../slideLayouts/slideLayout1008.xml"/><Relationship Id="rId12" Type="http://schemas.openxmlformats.org/officeDocument/2006/relationships/theme" Target="../theme/theme92.xml"/><Relationship Id="rId2" Type="http://schemas.openxmlformats.org/officeDocument/2006/relationships/slideLayout" Target="../slideLayouts/slideLayout1003.xml"/><Relationship Id="rId1" Type="http://schemas.openxmlformats.org/officeDocument/2006/relationships/slideLayout" Target="../slideLayouts/slideLayout1002.xml"/><Relationship Id="rId6" Type="http://schemas.openxmlformats.org/officeDocument/2006/relationships/slideLayout" Target="../slideLayouts/slideLayout1007.xml"/><Relationship Id="rId11" Type="http://schemas.openxmlformats.org/officeDocument/2006/relationships/slideLayout" Target="../slideLayouts/slideLayout1012.xml"/><Relationship Id="rId5" Type="http://schemas.openxmlformats.org/officeDocument/2006/relationships/slideLayout" Target="../slideLayouts/slideLayout1006.xml"/><Relationship Id="rId10" Type="http://schemas.openxmlformats.org/officeDocument/2006/relationships/slideLayout" Target="../slideLayouts/slideLayout1011.xml"/><Relationship Id="rId4" Type="http://schemas.openxmlformats.org/officeDocument/2006/relationships/slideLayout" Target="../slideLayouts/slideLayout1005.xml"/><Relationship Id="rId9" Type="http://schemas.openxmlformats.org/officeDocument/2006/relationships/slideLayout" Target="../slideLayouts/slideLayout1010.xml"/></Relationships>
</file>

<file path=ppt/slideMasters/_rels/slideMaster9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0.xml"/><Relationship Id="rId13" Type="http://schemas.openxmlformats.org/officeDocument/2006/relationships/image" Target="../media/image93.jpeg"/><Relationship Id="rId3" Type="http://schemas.openxmlformats.org/officeDocument/2006/relationships/slideLayout" Target="../slideLayouts/slideLayout1015.xml"/><Relationship Id="rId7" Type="http://schemas.openxmlformats.org/officeDocument/2006/relationships/slideLayout" Target="../slideLayouts/slideLayout1019.xml"/><Relationship Id="rId12" Type="http://schemas.openxmlformats.org/officeDocument/2006/relationships/theme" Target="../theme/theme93.xml"/><Relationship Id="rId2" Type="http://schemas.openxmlformats.org/officeDocument/2006/relationships/slideLayout" Target="../slideLayouts/slideLayout1014.xml"/><Relationship Id="rId1" Type="http://schemas.openxmlformats.org/officeDocument/2006/relationships/slideLayout" Target="../slideLayouts/slideLayout1013.xml"/><Relationship Id="rId6" Type="http://schemas.openxmlformats.org/officeDocument/2006/relationships/slideLayout" Target="../slideLayouts/slideLayout1018.xml"/><Relationship Id="rId11" Type="http://schemas.openxmlformats.org/officeDocument/2006/relationships/slideLayout" Target="../slideLayouts/slideLayout1023.xml"/><Relationship Id="rId5" Type="http://schemas.openxmlformats.org/officeDocument/2006/relationships/slideLayout" Target="../slideLayouts/slideLayout1017.xml"/><Relationship Id="rId10" Type="http://schemas.openxmlformats.org/officeDocument/2006/relationships/slideLayout" Target="../slideLayouts/slideLayout1022.xml"/><Relationship Id="rId4" Type="http://schemas.openxmlformats.org/officeDocument/2006/relationships/slideLayout" Target="../slideLayouts/slideLayout1016.xml"/><Relationship Id="rId9" Type="http://schemas.openxmlformats.org/officeDocument/2006/relationships/slideLayout" Target="../slideLayouts/slideLayout1021.xml"/></Relationships>
</file>

<file path=ppt/slideMasters/_rels/slideMaster9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1.xml"/><Relationship Id="rId13" Type="http://schemas.openxmlformats.org/officeDocument/2006/relationships/image" Target="../media/image94.jpeg"/><Relationship Id="rId3" Type="http://schemas.openxmlformats.org/officeDocument/2006/relationships/slideLayout" Target="../slideLayouts/slideLayout1026.xml"/><Relationship Id="rId7" Type="http://schemas.openxmlformats.org/officeDocument/2006/relationships/slideLayout" Target="../slideLayouts/slideLayout1030.xml"/><Relationship Id="rId12" Type="http://schemas.openxmlformats.org/officeDocument/2006/relationships/theme" Target="../theme/theme94.xml"/><Relationship Id="rId2" Type="http://schemas.openxmlformats.org/officeDocument/2006/relationships/slideLayout" Target="../slideLayouts/slideLayout1025.xml"/><Relationship Id="rId1" Type="http://schemas.openxmlformats.org/officeDocument/2006/relationships/slideLayout" Target="../slideLayouts/slideLayout1024.xml"/><Relationship Id="rId6" Type="http://schemas.openxmlformats.org/officeDocument/2006/relationships/slideLayout" Target="../slideLayouts/slideLayout1029.xml"/><Relationship Id="rId11" Type="http://schemas.openxmlformats.org/officeDocument/2006/relationships/slideLayout" Target="../slideLayouts/slideLayout1034.xml"/><Relationship Id="rId5" Type="http://schemas.openxmlformats.org/officeDocument/2006/relationships/slideLayout" Target="../slideLayouts/slideLayout1028.xml"/><Relationship Id="rId10" Type="http://schemas.openxmlformats.org/officeDocument/2006/relationships/slideLayout" Target="../slideLayouts/slideLayout1033.xml"/><Relationship Id="rId4" Type="http://schemas.openxmlformats.org/officeDocument/2006/relationships/slideLayout" Target="../slideLayouts/slideLayout1027.xml"/><Relationship Id="rId9" Type="http://schemas.openxmlformats.org/officeDocument/2006/relationships/slideLayout" Target="../slideLayouts/slideLayout1032.xml"/></Relationships>
</file>

<file path=ppt/slideMasters/_rels/slideMaster9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2.xml"/><Relationship Id="rId13" Type="http://schemas.openxmlformats.org/officeDocument/2006/relationships/image" Target="../media/image95.jpeg"/><Relationship Id="rId3" Type="http://schemas.openxmlformats.org/officeDocument/2006/relationships/slideLayout" Target="../slideLayouts/slideLayout1037.xml"/><Relationship Id="rId7" Type="http://schemas.openxmlformats.org/officeDocument/2006/relationships/slideLayout" Target="../slideLayouts/slideLayout1041.xml"/><Relationship Id="rId12" Type="http://schemas.openxmlformats.org/officeDocument/2006/relationships/theme" Target="../theme/theme95.xml"/><Relationship Id="rId2" Type="http://schemas.openxmlformats.org/officeDocument/2006/relationships/slideLayout" Target="../slideLayouts/slideLayout1036.xml"/><Relationship Id="rId1" Type="http://schemas.openxmlformats.org/officeDocument/2006/relationships/slideLayout" Target="../slideLayouts/slideLayout1035.xml"/><Relationship Id="rId6" Type="http://schemas.openxmlformats.org/officeDocument/2006/relationships/slideLayout" Target="../slideLayouts/slideLayout1040.xml"/><Relationship Id="rId11" Type="http://schemas.openxmlformats.org/officeDocument/2006/relationships/slideLayout" Target="../slideLayouts/slideLayout1045.xml"/><Relationship Id="rId5" Type="http://schemas.openxmlformats.org/officeDocument/2006/relationships/slideLayout" Target="../slideLayouts/slideLayout1039.xml"/><Relationship Id="rId10" Type="http://schemas.openxmlformats.org/officeDocument/2006/relationships/slideLayout" Target="../slideLayouts/slideLayout1044.xml"/><Relationship Id="rId4" Type="http://schemas.openxmlformats.org/officeDocument/2006/relationships/slideLayout" Target="../slideLayouts/slideLayout1038.xml"/><Relationship Id="rId9" Type="http://schemas.openxmlformats.org/officeDocument/2006/relationships/slideLayout" Target="../slideLayouts/slideLayout1043.xml"/></Relationships>
</file>

<file path=ppt/slideMasters/_rels/slideMaster9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3.xml"/><Relationship Id="rId13" Type="http://schemas.openxmlformats.org/officeDocument/2006/relationships/image" Target="../media/image96.jpeg"/><Relationship Id="rId3" Type="http://schemas.openxmlformats.org/officeDocument/2006/relationships/slideLayout" Target="../slideLayouts/slideLayout1048.xml"/><Relationship Id="rId7" Type="http://schemas.openxmlformats.org/officeDocument/2006/relationships/slideLayout" Target="../slideLayouts/slideLayout1052.xml"/><Relationship Id="rId12" Type="http://schemas.openxmlformats.org/officeDocument/2006/relationships/theme" Target="../theme/theme96.xml"/><Relationship Id="rId2" Type="http://schemas.openxmlformats.org/officeDocument/2006/relationships/slideLayout" Target="../slideLayouts/slideLayout1047.xml"/><Relationship Id="rId1" Type="http://schemas.openxmlformats.org/officeDocument/2006/relationships/slideLayout" Target="../slideLayouts/slideLayout1046.xml"/><Relationship Id="rId6" Type="http://schemas.openxmlformats.org/officeDocument/2006/relationships/slideLayout" Target="../slideLayouts/slideLayout1051.xml"/><Relationship Id="rId11" Type="http://schemas.openxmlformats.org/officeDocument/2006/relationships/slideLayout" Target="../slideLayouts/slideLayout1056.xml"/><Relationship Id="rId5" Type="http://schemas.openxmlformats.org/officeDocument/2006/relationships/slideLayout" Target="../slideLayouts/slideLayout1050.xml"/><Relationship Id="rId10" Type="http://schemas.openxmlformats.org/officeDocument/2006/relationships/slideLayout" Target="../slideLayouts/slideLayout1055.xml"/><Relationship Id="rId4" Type="http://schemas.openxmlformats.org/officeDocument/2006/relationships/slideLayout" Target="../slideLayouts/slideLayout1049.xml"/><Relationship Id="rId9" Type="http://schemas.openxmlformats.org/officeDocument/2006/relationships/slideLayout" Target="../slideLayouts/slideLayout1054.xml"/></Relationships>
</file>

<file path=ppt/slideMasters/_rels/slideMaster9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4.xml"/><Relationship Id="rId13" Type="http://schemas.openxmlformats.org/officeDocument/2006/relationships/image" Target="../media/image97.jpeg"/><Relationship Id="rId3" Type="http://schemas.openxmlformats.org/officeDocument/2006/relationships/slideLayout" Target="../slideLayouts/slideLayout1059.xml"/><Relationship Id="rId7" Type="http://schemas.openxmlformats.org/officeDocument/2006/relationships/slideLayout" Target="../slideLayouts/slideLayout1063.xml"/><Relationship Id="rId12" Type="http://schemas.openxmlformats.org/officeDocument/2006/relationships/theme" Target="../theme/theme97.xml"/><Relationship Id="rId2" Type="http://schemas.openxmlformats.org/officeDocument/2006/relationships/slideLayout" Target="../slideLayouts/slideLayout1058.xml"/><Relationship Id="rId1" Type="http://schemas.openxmlformats.org/officeDocument/2006/relationships/slideLayout" Target="../slideLayouts/slideLayout1057.xml"/><Relationship Id="rId6" Type="http://schemas.openxmlformats.org/officeDocument/2006/relationships/slideLayout" Target="../slideLayouts/slideLayout1062.xml"/><Relationship Id="rId11" Type="http://schemas.openxmlformats.org/officeDocument/2006/relationships/slideLayout" Target="../slideLayouts/slideLayout1067.xml"/><Relationship Id="rId5" Type="http://schemas.openxmlformats.org/officeDocument/2006/relationships/slideLayout" Target="../slideLayouts/slideLayout1061.xml"/><Relationship Id="rId10" Type="http://schemas.openxmlformats.org/officeDocument/2006/relationships/slideLayout" Target="../slideLayouts/slideLayout1066.xml"/><Relationship Id="rId4" Type="http://schemas.openxmlformats.org/officeDocument/2006/relationships/slideLayout" Target="../slideLayouts/slideLayout1060.xml"/><Relationship Id="rId9" Type="http://schemas.openxmlformats.org/officeDocument/2006/relationships/slideLayout" Target="../slideLayouts/slideLayout1065.xml"/></Relationships>
</file>

<file path=ppt/slideMasters/_rels/slideMaster9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5.xml"/><Relationship Id="rId13" Type="http://schemas.openxmlformats.org/officeDocument/2006/relationships/image" Target="../media/image98.jpeg"/><Relationship Id="rId3" Type="http://schemas.openxmlformats.org/officeDocument/2006/relationships/slideLayout" Target="../slideLayouts/slideLayout1070.xml"/><Relationship Id="rId7" Type="http://schemas.openxmlformats.org/officeDocument/2006/relationships/slideLayout" Target="../slideLayouts/slideLayout1074.xml"/><Relationship Id="rId12" Type="http://schemas.openxmlformats.org/officeDocument/2006/relationships/theme" Target="../theme/theme98.xml"/><Relationship Id="rId2" Type="http://schemas.openxmlformats.org/officeDocument/2006/relationships/slideLayout" Target="../slideLayouts/slideLayout1069.xml"/><Relationship Id="rId1" Type="http://schemas.openxmlformats.org/officeDocument/2006/relationships/slideLayout" Target="../slideLayouts/slideLayout1068.xml"/><Relationship Id="rId6" Type="http://schemas.openxmlformats.org/officeDocument/2006/relationships/slideLayout" Target="../slideLayouts/slideLayout1073.xml"/><Relationship Id="rId11" Type="http://schemas.openxmlformats.org/officeDocument/2006/relationships/slideLayout" Target="../slideLayouts/slideLayout1078.xml"/><Relationship Id="rId5" Type="http://schemas.openxmlformats.org/officeDocument/2006/relationships/slideLayout" Target="../slideLayouts/slideLayout1072.xml"/><Relationship Id="rId10" Type="http://schemas.openxmlformats.org/officeDocument/2006/relationships/slideLayout" Target="../slideLayouts/slideLayout1077.xml"/><Relationship Id="rId4" Type="http://schemas.openxmlformats.org/officeDocument/2006/relationships/slideLayout" Target="../slideLayouts/slideLayout1071.xml"/><Relationship Id="rId9" Type="http://schemas.openxmlformats.org/officeDocument/2006/relationships/slideLayout" Target="../slideLayouts/slideLayout1076.xml"/></Relationships>
</file>

<file path=ppt/slideMasters/_rels/slideMaster9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6.xml"/><Relationship Id="rId13" Type="http://schemas.openxmlformats.org/officeDocument/2006/relationships/image" Target="../media/image99.jpeg"/><Relationship Id="rId3" Type="http://schemas.openxmlformats.org/officeDocument/2006/relationships/slideLayout" Target="../slideLayouts/slideLayout1081.xml"/><Relationship Id="rId7" Type="http://schemas.openxmlformats.org/officeDocument/2006/relationships/slideLayout" Target="../slideLayouts/slideLayout1085.xml"/><Relationship Id="rId12" Type="http://schemas.openxmlformats.org/officeDocument/2006/relationships/theme" Target="../theme/theme99.xml"/><Relationship Id="rId2" Type="http://schemas.openxmlformats.org/officeDocument/2006/relationships/slideLayout" Target="../slideLayouts/slideLayout1080.xml"/><Relationship Id="rId1" Type="http://schemas.openxmlformats.org/officeDocument/2006/relationships/slideLayout" Target="../slideLayouts/slideLayout1079.xml"/><Relationship Id="rId6" Type="http://schemas.openxmlformats.org/officeDocument/2006/relationships/slideLayout" Target="../slideLayouts/slideLayout1084.xml"/><Relationship Id="rId11" Type="http://schemas.openxmlformats.org/officeDocument/2006/relationships/slideLayout" Target="../slideLayouts/slideLayout1089.xml"/><Relationship Id="rId5" Type="http://schemas.openxmlformats.org/officeDocument/2006/relationships/slideLayout" Target="../slideLayouts/slideLayout1083.xml"/><Relationship Id="rId10" Type="http://schemas.openxmlformats.org/officeDocument/2006/relationships/slideLayout" Target="../slideLayouts/slideLayout1088.xml"/><Relationship Id="rId4" Type="http://schemas.openxmlformats.org/officeDocument/2006/relationships/slideLayout" Target="../slideLayouts/slideLayout1082.xml"/><Relationship Id="rId9" Type="http://schemas.openxmlformats.org/officeDocument/2006/relationships/slideLayout" Target="../slideLayouts/slideLayout10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49" r:id="rId1"/>
    <p:sldLayoutId id="2147484850" r:id="rId2"/>
    <p:sldLayoutId id="2147484851" r:id="rId3"/>
    <p:sldLayoutId id="2147484852" r:id="rId4"/>
    <p:sldLayoutId id="2147484853" r:id="rId5"/>
    <p:sldLayoutId id="2147484854" r:id="rId6"/>
    <p:sldLayoutId id="2147484855" r:id="rId7"/>
    <p:sldLayoutId id="2147484856" r:id="rId8"/>
    <p:sldLayoutId id="2147484857" r:id="rId9"/>
    <p:sldLayoutId id="2147484858" r:id="rId10"/>
    <p:sldLayoutId id="21474848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829842A-BBEB-4ECE-854E-CEC765B1A34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1" r:id="rId1"/>
    <p:sldLayoutId id="2147484862" r:id="rId2"/>
    <p:sldLayoutId id="2147484863" r:id="rId3"/>
    <p:sldLayoutId id="2147484864" r:id="rId4"/>
    <p:sldLayoutId id="2147484865" r:id="rId5"/>
    <p:sldLayoutId id="2147484866" r:id="rId6"/>
    <p:sldLayoutId id="2147484867" r:id="rId7"/>
    <p:sldLayoutId id="2147484868" r:id="rId8"/>
    <p:sldLayoutId id="2147484869" r:id="rId9"/>
    <p:sldLayoutId id="2147484870" r:id="rId10"/>
    <p:sldLayoutId id="21474848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76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2971800"/>
            <a:ext cx="6858000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D0F1365-87B0-4CBF-9F31-56B28DEAC1F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3" r:id="rId1"/>
    <p:sldLayoutId id="2147484874" r:id="rId2"/>
    <p:sldLayoutId id="2147484875" r:id="rId3"/>
    <p:sldLayoutId id="2147484876" r:id="rId4"/>
    <p:sldLayoutId id="2147484877" r:id="rId5"/>
    <p:sldLayoutId id="2147484878" r:id="rId6"/>
    <p:sldLayoutId id="2147484879" r:id="rId7"/>
    <p:sldLayoutId id="2147484880" r:id="rId8"/>
    <p:sldLayoutId id="2147484881" r:id="rId9"/>
    <p:sldLayoutId id="2147484882" r:id="rId10"/>
    <p:sldLayoutId id="21474848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C6FE22E-9A4C-45D6-8E0B-A3C8CBD15AA0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85" r:id="rId1"/>
    <p:sldLayoutId id="2147484886" r:id="rId2"/>
    <p:sldLayoutId id="2147484887" r:id="rId3"/>
    <p:sldLayoutId id="2147484888" r:id="rId4"/>
    <p:sldLayoutId id="2147484889" r:id="rId5"/>
    <p:sldLayoutId id="2147484890" r:id="rId6"/>
    <p:sldLayoutId id="2147484891" r:id="rId7"/>
    <p:sldLayoutId id="2147484892" r:id="rId8"/>
    <p:sldLayoutId id="2147484893" r:id="rId9"/>
    <p:sldLayoutId id="2147484894" r:id="rId10"/>
    <p:sldLayoutId id="21474848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BC0E642-2A9B-4061-AE33-3C49843D233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7" r:id="rId1"/>
    <p:sldLayoutId id="2147484898" r:id="rId2"/>
    <p:sldLayoutId id="2147484899" r:id="rId3"/>
    <p:sldLayoutId id="2147484900" r:id="rId4"/>
    <p:sldLayoutId id="2147484901" r:id="rId5"/>
    <p:sldLayoutId id="2147484902" r:id="rId6"/>
    <p:sldLayoutId id="2147484903" r:id="rId7"/>
    <p:sldLayoutId id="2147484904" r:id="rId8"/>
    <p:sldLayoutId id="2147484905" r:id="rId9"/>
    <p:sldLayoutId id="2147484906" r:id="rId10"/>
    <p:sldLayoutId id="214748490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76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2971800"/>
            <a:ext cx="6858000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EEBABA8-9486-4236-8700-43C07C4C3D8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9" r:id="rId1"/>
    <p:sldLayoutId id="2147484910" r:id="rId2"/>
    <p:sldLayoutId id="2147484911" r:id="rId3"/>
    <p:sldLayoutId id="2147484912" r:id="rId4"/>
    <p:sldLayoutId id="2147484913" r:id="rId5"/>
    <p:sldLayoutId id="2147484914" r:id="rId6"/>
    <p:sldLayoutId id="2147484915" r:id="rId7"/>
    <p:sldLayoutId id="2147484916" r:id="rId8"/>
    <p:sldLayoutId id="2147484917" r:id="rId9"/>
    <p:sldLayoutId id="2147484918" r:id="rId10"/>
    <p:sldLayoutId id="21474849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2ED6DD9-9BBA-4B23-9E83-9FD8A1EB7D01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921" r:id="rId1"/>
    <p:sldLayoutId id="2147484922" r:id="rId2"/>
    <p:sldLayoutId id="2147484923" r:id="rId3"/>
    <p:sldLayoutId id="2147484924" r:id="rId4"/>
    <p:sldLayoutId id="2147484925" r:id="rId5"/>
    <p:sldLayoutId id="2147484926" r:id="rId6"/>
    <p:sldLayoutId id="2147484927" r:id="rId7"/>
    <p:sldLayoutId id="2147484928" r:id="rId8"/>
    <p:sldLayoutId id="2147484929" r:id="rId9"/>
    <p:sldLayoutId id="2147484930" r:id="rId10"/>
    <p:sldLayoutId id="214748493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638B81-BB18-4A8A-834F-BE3520DA814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3" r:id="rId1"/>
    <p:sldLayoutId id="2147484934" r:id="rId2"/>
    <p:sldLayoutId id="2147484935" r:id="rId3"/>
    <p:sldLayoutId id="2147484936" r:id="rId4"/>
    <p:sldLayoutId id="2147484937" r:id="rId5"/>
    <p:sldLayoutId id="2147484938" r:id="rId6"/>
    <p:sldLayoutId id="2147484939" r:id="rId7"/>
    <p:sldLayoutId id="2147484940" r:id="rId8"/>
    <p:sldLayoutId id="2147484941" r:id="rId9"/>
    <p:sldLayoutId id="2147484942" r:id="rId10"/>
    <p:sldLayoutId id="214748494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76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2971800"/>
            <a:ext cx="6858000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A3FA6FF-EA6A-4ABC-8211-D7419AD851A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5" r:id="rId1"/>
    <p:sldLayoutId id="2147484946" r:id="rId2"/>
    <p:sldLayoutId id="2147484947" r:id="rId3"/>
    <p:sldLayoutId id="2147484948" r:id="rId4"/>
    <p:sldLayoutId id="2147484949" r:id="rId5"/>
    <p:sldLayoutId id="2147484950" r:id="rId6"/>
    <p:sldLayoutId id="2147484951" r:id="rId7"/>
    <p:sldLayoutId id="2147484952" r:id="rId8"/>
    <p:sldLayoutId id="2147484953" r:id="rId9"/>
    <p:sldLayoutId id="2147484954" r:id="rId10"/>
    <p:sldLayoutId id="214748495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7" r:id="rId1"/>
    <p:sldLayoutId id="2147484958" r:id="rId2"/>
    <p:sldLayoutId id="2147484959" r:id="rId3"/>
    <p:sldLayoutId id="2147484960" r:id="rId4"/>
    <p:sldLayoutId id="2147484961" r:id="rId5"/>
    <p:sldLayoutId id="2147484962" r:id="rId6"/>
    <p:sldLayoutId id="2147484963" r:id="rId7"/>
    <p:sldLayoutId id="2147484964" r:id="rId8"/>
    <p:sldLayoutId id="2147484965" r:id="rId9"/>
    <p:sldLayoutId id="2147484966" r:id="rId10"/>
    <p:sldLayoutId id="214748496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543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DAF51F6-FB9B-43D6-942C-365794A4ED0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10AD6EC-6682-47AA-B4A0-6EE0B1102CF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9" r:id="rId1"/>
    <p:sldLayoutId id="2147484970" r:id="rId2"/>
    <p:sldLayoutId id="2147484971" r:id="rId3"/>
    <p:sldLayoutId id="2147484972" r:id="rId4"/>
    <p:sldLayoutId id="2147484973" r:id="rId5"/>
    <p:sldLayoutId id="2147484974" r:id="rId6"/>
    <p:sldLayoutId id="2147484975" r:id="rId7"/>
    <p:sldLayoutId id="2147484976" r:id="rId8"/>
    <p:sldLayoutId id="2147484977" r:id="rId9"/>
    <p:sldLayoutId id="2147484978" r:id="rId10"/>
    <p:sldLayoutId id="214748497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22638"/>
            <a:ext cx="8229600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76B9A89-7587-43B0-A279-16468F49EF9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1" r:id="rId1"/>
    <p:sldLayoutId id="2147484982" r:id="rId2"/>
    <p:sldLayoutId id="2147484983" r:id="rId3"/>
    <p:sldLayoutId id="2147484984" r:id="rId4"/>
    <p:sldLayoutId id="2147484985" r:id="rId5"/>
    <p:sldLayoutId id="2147484986" r:id="rId6"/>
    <p:sldLayoutId id="2147484987" r:id="rId7"/>
    <p:sldLayoutId id="2147484988" r:id="rId8"/>
    <p:sldLayoutId id="2147484989" r:id="rId9"/>
    <p:sldLayoutId id="2147484990" r:id="rId10"/>
    <p:sldLayoutId id="214748499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DABB1A9-CE89-4062-AFF4-674AB611C2F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93" r:id="rId1"/>
    <p:sldLayoutId id="2147484994" r:id="rId2"/>
    <p:sldLayoutId id="2147484995" r:id="rId3"/>
    <p:sldLayoutId id="2147484996" r:id="rId4"/>
    <p:sldLayoutId id="2147484997" r:id="rId5"/>
    <p:sldLayoutId id="2147484998" r:id="rId6"/>
    <p:sldLayoutId id="2147484999" r:id="rId7"/>
    <p:sldLayoutId id="2147485000" r:id="rId8"/>
    <p:sldLayoutId id="2147485001" r:id="rId9"/>
    <p:sldLayoutId id="2147485002" r:id="rId10"/>
    <p:sldLayoutId id="214748500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31B2300-5671-40FE-B58B-C1F8921962A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5" r:id="rId1"/>
    <p:sldLayoutId id="2147485006" r:id="rId2"/>
    <p:sldLayoutId id="2147485007" r:id="rId3"/>
    <p:sldLayoutId id="2147485008" r:id="rId4"/>
    <p:sldLayoutId id="2147485009" r:id="rId5"/>
    <p:sldLayoutId id="2147485010" r:id="rId6"/>
    <p:sldLayoutId id="2147485011" r:id="rId7"/>
    <p:sldLayoutId id="2147485012" r:id="rId8"/>
    <p:sldLayoutId id="2147485013" r:id="rId9"/>
    <p:sldLayoutId id="2147485014" r:id="rId10"/>
    <p:sldLayoutId id="214748501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22638"/>
            <a:ext cx="8229600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3BE6100-4702-4ED7-9C31-A74A94963DC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17" r:id="rId1"/>
    <p:sldLayoutId id="2147485018" r:id="rId2"/>
    <p:sldLayoutId id="2147485019" r:id="rId3"/>
    <p:sldLayoutId id="2147485020" r:id="rId4"/>
    <p:sldLayoutId id="2147485021" r:id="rId5"/>
    <p:sldLayoutId id="2147485022" r:id="rId6"/>
    <p:sldLayoutId id="2147485023" r:id="rId7"/>
    <p:sldLayoutId id="2147485024" r:id="rId8"/>
    <p:sldLayoutId id="2147485025" r:id="rId9"/>
    <p:sldLayoutId id="2147485026" r:id="rId10"/>
    <p:sldLayoutId id="214748502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A8827E8-FBD1-4D11-9702-289A840CA96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9" r:id="rId1"/>
    <p:sldLayoutId id="2147485030" r:id="rId2"/>
    <p:sldLayoutId id="2147485031" r:id="rId3"/>
    <p:sldLayoutId id="2147485032" r:id="rId4"/>
    <p:sldLayoutId id="2147485033" r:id="rId5"/>
    <p:sldLayoutId id="2147485034" r:id="rId6"/>
    <p:sldLayoutId id="2147485035" r:id="rId7"/>
    <p:sldLayoutId id="2147485036" r:id="rId8"/>
    <p:sldLayoutId id="2147485037" r:id="rId9"/>
    <p:sldLayoutId id="2147485038" r:id="rId10"/>
    <p:sldLayoutId id="214748503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5CD57EA-3DF7-4429-9427-2762F0EDE95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1" r:id="rId1"/>
    <p:sldLayoutId id="2147485042" r:id="rId2"/>
    <p:sldLayoutId id="2147485043" r:id="rId3"/>
    <p:sldLayoutId id="2147485044" r:id="rId4"/>
    <p:sldLayoutId id="2147485045" r:id="rId5"/>
    <p:sldLayoutId id="2147485046" r:id="rId6"/>
    <p:sldLayoutId id="2147485047" r:id="rId7"/>
    <p:sldLayoutId id="2147485048" r:id="rId8"/>
    <p:sldLayoutId id="2147485049" r:id="rId9"/>
    <p:sldLayoutId id="2147485050" r:id="rId10"/>
    <p:sldLayoutId id="214748505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22638"/>
            <a:ext cx="8229600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2B5D25D-8DFA-43D1-8C7C-FE966F63144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53" r:id="rId1"/>
    <p:sldLayoutId id="2147485054" r:id="rId2"/>
    <p:sldLayoutId id="2147485055" r:id="rId3"/>
    <p:sldLayoutId id="2147485056" r:id="rId4"/>
    <p:sldLayoutId id="2147485057" r:id="rId5"/>
    <p:sldLayoutId id="2147485058" r:id="rId6"/>
    <p:sldLayoutId id="2147485059" r:id="rId7"/>
    <p:sldLayoutId id="2147485060" r:id="rId8"/>
    <p:sldLayoutId id="2147485061" r:id="rId9"/>
    <p:sldLayoutId id="2147485062" r:id="rId10"/>
    <p:sldLayoutId id="214748506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52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95600"/>
            <a:ext cx="8229600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110D247-61BA-4A61-9ACA-3F10C0A0ED9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13E8528-7962-445D-9FF0-EEEAA3A4F82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543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76D2CC5-3BD9-465E-9EE7-FA581F04F49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52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95600"/>
            <a:ext cx="8229600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9C0BEC7-1274-4CDC-BC66-7073F5E7C3C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D3B7A66-E0A1-40FD-AFEE-F9BFD91D051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543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CD4D7D0-0792-4969-B540-BB37524E941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52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95600"/>
            <a:ext cx="8229600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C96D51A-E206-4115-A479-8B5517EE1D3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600200"/>
            <a:ext cx="7772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5686BF7-A5F4-4751-9D89-5E99ECA6EA6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600200"/>
            <a:ext cx="7772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3D47845-D723-4C33-A4CE-8537BBB68E6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295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2667000"/>
            <a:ext cx="7772400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B9EA29D-A979-478A-A4E4-1809E391840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600200"/>
            <a:ext cx="7772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F0ED69A-E8B7-4AE9-97AC-759EC710BF0F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600200"/>
            <a:ext cx="7772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49C101C-CA80-4195-BA04-ECA2757CAA8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295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2667000"/>
            <a:ext cx="7772400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1AEA066-330B-4280-AA5A-69D7841E87B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600200"/>
            <a:ext cx="7772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6251A4A-7396-4959-949E-0580245E46E3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600200"/>
            <a:ext cx="7772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EF4F4BF-46C9-405C-A470-B96B8734E50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295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2667000"/>
            <a:ext cx="7772400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B0B6E89-53D7-4DA2-A2FC-63C7B982BA8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5225"/>
            <a:ext cx="1752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5225"/>
            <a:ext cx="1752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2BB0014-0ED1-4743-A9C1-89660C2F46C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52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95600"/>
            <a:ext cx="82296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FD98785-DDEB-47C9-B1B8-D359AA19A41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90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941638"/>
            <a:ext cx="7162800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CBC677-03EF-433D-93AE-BCFAFAB3CE3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5225"/>
            <a:ext cx="1752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5D99480-BE61-4AD2-9EF0-C0E268C98A3C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5225"/>
            <a:ext cx="1752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E92A16A-C7A7-4093-945E-B284B857801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90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941638"/>
            <a:ext cx="7162800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616D497-BAFB-4BE4-B275-08D3D5782B6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5225"/>
            <a:ext cx="1752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614AF62-57C6-4F5D-ABDD-D627891B273D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5225"/>
            <a:ext cx="1752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8CAAF2B-78E8-4815-A59E-31B55728203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90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941638"/>
            <a:ext cx="7162800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522572D-AA4B-409B-B854-490E26A447E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0A25477-1C97-4FD9-8DC5-B4B48DCC8B3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22638"/>
            <a:ext cx="8229600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574534D-570B-4071-AED4-CEB78DF7A7B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F5121FA-D8CB-4558-BE61-43964BA538B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2545A5A-ED26-456C-A4E1-EB1AA52B19B0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5DDA0F1-0B6E-49F5-B1D7-B4B47443ADB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22638"/>
            <a:ext cx="8229600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1F6E23-9171-4C8E-A697-D78513D4D5E4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95CFF70-3969-4F81-861D-B866394A063E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C2978D8-FF9F-46A5-822A-278F8E25D30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22638"/>
            <a:ext cx="8229600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324BAE3-121D-41EF-AFC0-F18A6735C798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742A090-BEE8-41AB-8201-86B7899BDB2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7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41638"/>
            <a:ext cx="8229600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BED3620-D296-47BE-81CD-719BDE1E344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6DB224E-3E78-4A4D-AE37-82CDCA41290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ACC7031-9A7D-45C0-A53B-E4E4A6AD42D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BE6540E-FDAA-493E-B38A-973CAE66F0B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7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41638"/>
            <a:ext cx="8229600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B398A95-8E95-47DC-A63B-4AE01C64BC0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2C0081E-2901-4F4C-A31C-6180F7263C6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42E81B6-BFEB-4784-B025-7B29D3C1334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7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41638"/>
            <a:ext cx="8229600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1187E17-9621-43E1-859D-BE3C16A54ED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543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9BC6D76-BE5B-4A6C-A860-57F446D048E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71800"/>
            <a:ext cx="8229600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71CC023-73F0-403E-BF67-E43FC03C32F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19D362B-EA9C-4CD0-B34E-378C6270748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543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6CAAFEA-8B45-405B-AA53-24ABFAE9755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52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95600"/>
            <a:ext cx="82296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BA22B00-6DFA-44F8-9017-339BEF4EE86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71800"/>
            <a:ext cx="8229600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BC3F17C-046F-40D4-8878-D19D8B2673D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C82AB94-2941-4025-A751-D042428A672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543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B25C550-3DBA-40A7-844A-3534C796500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71800"/>
            <a:ext cx="8229600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3006443-05EB-4977-AE32-2F293879D0A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752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72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49917A0-EC2C-4425-B03A-9FB6ED05178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90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941638"/>
            <a:ext cx="7162800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BA19482-FA08-47FF-8D48-D42CDFB0B0A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E365D75-A147-4EE2-B65F-363808456D0D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752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72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A851BF4-213A-4D4E-8E7C-F850D07B655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90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941638"/>
            <a:ext cx="7162800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9A507F-0ABE-4698-AA03-B3B997B4AC3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4" r:id="rId8"/>
    <p:sldLayoutId id="2147484485" r:id="rId9"/>
    <p:sldLayoutId id="2147484486" r:id="rId10"/>
    <p:sldLayoutId id="214748448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0F99BEB-8AB6-4C42-B6A3-60B7AB15CAA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B41BE19-6781-44A6-8049-EE11B6D306DB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752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72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4921967-BE2C-43CD-B073-9D4D51913AC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1" r:id="rId1"/>
    <p:sldLayoutId id="2147484502" r:id="rId2"/>
    <p:sldLayoutId id="2147484503" r:id="rId3"/>
    <p:sldLayoutId id="2147484504" r:id="rId4"/>
    <p:sldLayoutId id="2147484505" r:id="rId5"/>
    <p:sldLayoutId id="2147484506" r:id="rId6"/>
    <p:sldLayoutId id="2147484507" r:id="rId7"/>
    <p:sldLayoutId id="2147484508" r:id="rId8"/>
    <p:sldLayoutId id="2147484509" r:id="rId9"/>
    <p:sldLayoutId id="2147484510" r:id="rId10"/>
    <p:sldLayoutId id="214748451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90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941638"/>
            <a:ext cx="7162800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A6AF671-A244-4B35-A4C5-03925DDBD85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3" r:id="rId1"/>
    <p:sldLayoutId id="2147484514" r:id="rId2"/>
    <p:sldLayoutId id="2147484515" r:id="rId3"/>
    <p:sldLayoutId id="2147484516" r:id="rId4"/>
    <p:sldLayoutId id="2147484517" r:id="rId5"/>
    <p:sldLayoutId id="2147484518" r:id="rId6"/>
    <p:sldLayoutId id="2147484519" r:id="rId7"/>
    <p:sldLayoutId id="2147484520" r:id="rId8"/>
    <p:sldLayoutId id="2147484521" r:id="rId9"/>
    <p:sldLayoutId id="2147484522" r:id="rId10"/>
    <p:sldLayoutId id="214748452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8B7711-9BA5-4101-84F8-A96BF5A2E72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7" r:id="rId1"/>
    <p:sldLayoutId id="2147484538" r:id="rId2"/>
    <p:sldLayoutId id="2147484539" r:id="rId3"/>
    <p:sldLayoutId id="2147484540" r:id="rId4"/>
    <p:sldLayoutId id="2147484541" r:id="rId5"/>
    <p:sldLayoutId id="2147484542" r:id="rId6"/>
    <p:sldLayoutId id="2147484543" r:id="rId7"/>
    <p:sldLayoutId id="2147484544" r:id="rId8"/>
    <p:sldLayoutId id="2147484545" r:id="rId9"/>
    <p:sldLayoutId id="2147484546" r:id="rId10"/>
    <p:sldLayoutId id="214748454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4389438"/>
            <a:ext cx="8229600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8683364-ACAB-425A-9E73-9D80A5CF20E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39E5D19-AC7A-4AF9-8BBA-122F5D321EA7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C9B2FA5-A74E-46EB-BE83-464A48EF298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  <p:sldLayoutId id="2147484580" r:id="rId8"/>
    <p:sldLayoutId id="2147484581" r:id="rId9"/>
    <p:sldLayoutId id="2147484582" r:id="rId10"/>
    <p:sldLayoutId id="21474845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4389438"/>
            <a:ext cx="8229600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7DB78DD-71D9-412F-8046-1B2EB742418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C7B308E-05C8-4A1C-AF4C-630481DAA39A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04" r:id="rId8"/>
    <p:sldLayoutId id="2147484605" r:id="rId9"/>
    <p:sldLayoutId id="2147484606" r:id="rId10"/>
    <p:sldLayoutId id="214748460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22996DE-7474-4117-A1D4-955C98F5DD0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941DE3C-0D3D-410B-B906-BDA163BC17B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9" r:id="rId1"/>
    <p:sldLayoutId id="2147484610" r:id="rId2"/>
    <p:sldLayoutId id="2147484611" r:id="rId3"/>
    <p:sldLayoutId id="2147484612" r:id="rId4"/>
    <p:sldLayoutId id="2147484613" r:id="rId5"/>
    <p:sldLayoutId id="2147484614" r:id="rId6"/>
    <p:sldLayoutId id="2147484615" r:id="rId7"/>
    <p:sldLayoutId id="2147484616" r:id="rId8"/>
    <p:sldLayoutId id="2147484617" r:id="rId9"/>
    <p:sldLayoutId id="2147484618" r:id="rId10"/>
    <p:sldLayoutId id="21474846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4389438"/>
            <a:ext cx="8229600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9FA697-B753-456F-9D49-49E648D5B3E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1" r:id="rId1"/>
    <p:sldLayoutId id="2147484622" r:id="rId2"/>
    <p:sldLayoutId id="2147484623" r:id="rId3"/>
    <p:sldLayoutId id="2147484624" r:id="rId4"/>
    <p:sldLayoutId id="2147484625" r:id="rId5"/>
    <p:sldLayoutId id="2147484626" r:id="rId6"/>
    <p:sldLayoutId id="2147484627" r:id="rId7"/>
    <p:sldLayoutId id="2147484628" r:id="rId8"/>
    <p:sldLayoutId id="2147484629" r:id="rId9"/>
    <p:sldLayoutId id="2147484630" r:id="rId10"/>
    <p:sldLayoutId id="214748463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27238"/>
            <a:ext cx="8229600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3" r:id="rId1"/>
    <p:sldLayoutId id="2147484634" r:id="rId2"/>
    <p:sldLayoutId id="2147484635" r:id="rId3"/>
    <p:sldLayoutId id="2147484636" r:id="rId4"/>
    <p:sldLayoutId id="2147484637" r:id="rId5"/>
    <p:sldLayoutId id="2147484638" r:id="rId6"/>
    <p:sldLayoutId id="2147484639" r:id="rId7"/>
    <p:sldLayoutId id="2147484640" r:id="rId8"/>
    <p:sldLayoutId id="2147484641" r:id="rId9"/>
    <p:sldLayoutId id="2147484642" r:id="rId10"/>
    <p:sldLayoutId id="214748464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C36F57B-18BD-42E0-AA7B-70100BEA1DA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5" r:id="rId1"/>
    <p:sldLayoutId id="2147484646" r:id="rId2"/>
    <p:sldLayoutId id="2147484647" r:id="rId3"/>
    <p:sldLayoutId id="2147484648" r:id="rId4"/>
    <p:sldLayoutId id="2147484649" r:id="rId5"/>
    <p:sldLayoutId id="2147484650" r:id="rId6"/>
    <p:sldLayoutId id="2147484651" r:id="rId7"/>
    <p:sldLayoutId id="2147484652" r:id="rId8"/>
    <p:sldLayoutId id="2147484653" r:id="rId9"/>
    <p:sldLayoutId id="2147484654" r:id="rId10"/>
    <p:sldLayoutId id="214748465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86000"/>
            <a:ext cx="82296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DCAAE55-0B69-4A38-A0D0-A72BDA9A20E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7" r:id="rId1"/>
    <p:sldLayoutId id="2147484658" r:id="rId2"/>
    <p:sldLayoutId id="2147484659" r:id="rId3"/>
    <p:sldLayoutId id="2147484660" r:id="rId4"/>
    <p:sldLayoutId id="2147484661" r:id="rId5"/>
    <p:sldLayoutId id="2147484662" r:id="rId6"/>
    <p:sldLayoutId id="2147484663" r:id="rId7"/>
    <p:sldLayoutId id="2147484664" r:id="rId8"/>
    <p:sldLayoutId id="2147484665" r:id="rId9"/>
    <p:sldLayoutId id="2147484666" r:id="rId10"/>
    <p:sldLayoutId id="214748466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27238"/>
            <a:ext cx="8229600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5C98BF7-9E46-4D3F-BF96-79E560A7F6C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9" r:id="rId1"/>
    <p:sldLayoutId id="2147484670" r:id="rId2"/>
    <p:sldLayoutId id="2147484671" r:id="rId3"/>
    <p:sldLayoutId id="2147484672" r:id="rId4"/>
    <p:sldLayoutId id="2147484673" r:id="rId5"/>
    <p:sldLayoutId id="2147484674" r:id="rId6"/>
    <p:sldLayoutId id="2147484675" r:id="rId7"/>
    <p:sldLayoutId id="2147484676" r:id="rId8"/>
    <p:sldLayoutId id="2147484677" r:id="rId9"/>
    <p:sldLayoutId id="2147484678" r:id="rId10"/>
    <p:sldLayoutId id="214748467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843E4B4-E4E2-41B1-83C5-E216CB01108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82" r:id="rId2"/>
    <p:sldLayoutId id="2147484683" r:id="rId3"/>
    <p:sldLayoutId id="2147484684" r:id="rId4"/>
    <p:sldLayoutId id="2147484685" r:id="rId5"/>
    <p:sldLayoutId id="2147484686" r:id="rId6"/>
    <p:sldLayoutId id="2147484687" r:id="rId7"/>
    <p:sldLayoutId id="2147484688" r:id="rId8"/>
    <p:sldLayoutId id="2147484689" r:id="rId9"/>
    <p:sldLayoutId id="2147484690" r:id="rId10"/>
    <p:sldLayoutId id="214748469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86000"/>
            <a:ext cx="82296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971596C-F092-427A-ADB8-7F016CAE398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3" r:id="rId1"/>
    <p:sldLayoutId id="2147484694" r:id="rId2"/>
    <p:sldLayoutId id="2147484695" r:id="rId3"/>
    <p:sldLayoutId id="2147484696" r:id="rId4"/>
    <p:sldLayoutId id="2147484697" r:id="rId5"/>
    <p:sldLayoutId id="2147484698" r:id="rId6"/>
    <p:sldLayoutId id="2147484699" r:id="rId7"/>
    <p:sldLayoutId id="2147484700" r:id="rId8"/>
    <p:sldLayoutId id="2147484701" r:id="rId9"/>
    <p:sldLayoutId id="2147484702" r:id="rId10"/>
    <p:sldLayoutId id="214748470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27238"/>
            <a:ext cx="8229600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CC2AC38-91F3-400F-9DD8-E34FD2368AB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5" r:id="rId1"/>
    <p:sldLayoutId id="2147484706" r:id="rId2"/>
    <p:sldLayoutId id="2147484707" r:id="rId3"/>
    <p:sldLayoutId id="2147484708" r:id="rId4"/>
    <p:sldLayoutId id="2147484709" r:id="rId5"/>
    <p:sldLayoutId id="2147484710" r:id="rId6"/>
    <p:sldLayoutId id="2147484711" r:id="rId7"/>
    <p:sldLayoutId id="2147484712" r:id="rId8"/>
    <p:sldLayoutId id="2147484713" r:id="rId9"/>
    <p:sldLayoutId id="2147484714" r:id="rId10"/>
    <p:sldLayoutId id="214748471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C8846C0-EB8A-43A6-8D1F-C1F40160B2A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7" r:id="rId1"/>
    <p:sldLayoutId id="2147484718" r:id="rId2"/>
    <p:sldLayoutId id="2147484719" r:id="rId3"/>
    <p:sldLayoutId id="2147484720" r:id="rId4"/>
    <p:sldLayoutId id="2147484721" r:id="rId5"/>
    <p:sldLayoutId id="2147484722" r:id="rId6"/>
    <p:sldLayoutId id="2147484723" r:id="rId7"/>
    <p:sldLayoutId id="2147484724" r:id="rId8"/>
    <p:sldLayoutId id="2147484725" r:id="rId9"/>
    <p:sldLayoutId id="2147484726" r:id="rId10"/>
    <p:sldLayoutId id="214748472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52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95600"/>
            <a:ext cx="82296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B610795-896C-4F85-874A-15E94BF0F07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86000"/>
            <a:ext cx="82296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A4A7CB-F133-4430-9C64-576EC7F748E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89D4F31-73BF-4594-993D-5DF481E13B8A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CD58AF-562F-4C30-A749-76FC19B4C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41" r:id="rId1"/>
    <p:sldLayoutId id="2147484742" r:id="rId2"/>
    <p:sldLayoutId id="2147484743" r:id="rId3"/>
    <p:sldLayoutId id="2147484744" r:id="rId4"/>
    <p:sldLayoutId id="2147484745" r:id="rId5"/>
    <p:sldLayoutId id="2147484746" r:id="rId6"/>
    <p:sldLayoutId id="2147484747" r:id="rId7"/>
    <p:sldLayoutId id="2147484748" r:id="rId8"/>
    <p:sldLayoutId id="2147484749" r:id="rId9"/>
    <p:sldLayoutId id="2147484750" r:id="rId10"/>
    <p:sldLayoutId id="214748475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315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B17A98E-9AEB-4A1E-B15D-F2CEC8B383F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57400"/>
            <a:ext cx="8229600" cy="406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526E45C-F3B0-4BCD-B404-EDDB5BF870E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5" r:id="rId1"/>
    <p:sldLayoutId id="2147484766" r:id="rId2"/>
    <p:sldLayoutId id="2147484767" r:id="rId3"/>
    <p:sldLayoutId id="2147484768" r:id="rId4"/>
    <p:sldLayoutId id="2147484769" r:id="rId5"/>
    <p:sldLayoutId id="2147484770" r:id="rId6"/>
    <p:sldLayoutId id="2147484771" r:id="rId7"/>
    <p:sldLayoutId id="2147484772" r:id="rId8"/>
    <p:sldLayoutId id="2147484773" r:id="rId9"/>
    <p:sldLayoutId id="2147484774" r:id="rId10"/>
    <p:sldLayoutId id="214748477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C65C3CF-C0B9-4474-A735-133001ED8E89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77" r:id="rId1"/>
    <p:sldLayoutId id="2147484778" r:id="rId2"/>
    <p:sldLayoutId id="2147484779" r:id="rId3"/>
    <p:sldLayoutId id="2147484780" r:id="rId4"/>
    <p:sldLayoutId id="2147484781" r:id="rId5"/>
    <p:sldLayoutId id="2147484782" r:id="rId6"/>
    <p:sldLayoutId id="2147484783" r:id="rId7"/>
    <p:sldLayoutId id="2147484784" r:id="rId8"/>
    <p:sldLayoutId id="2147484785" r:id="rId9"/>
    <p:sldLayoutId id="2147484786" r:id="rId10"/>
    <p:sldLayoutId id="214748478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315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D0A77F3-E7F0-4F45-9B2E-2EA7BEF97AF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57400"/>
            <a:ext cx="8229600" cy="406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8A57D26-B24B-47D7-823A-AB5BE2834B0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1" r:id="rId1"/>
    <p:sldLayoutId id="2147484802" r:id="rId2"/>
    <p:sldLayoutId id="2147484803" r:id="rId3"/>
    <p:sldLayoutId id="2147484804" r:id="rId4"/>
    <p:sldLayoutId id="2147484805" r:id="rId5"/>
    <p:sldLayoutId id="2147484806" r:id="rId6"/>
    <p:sldLayoutId id="2147484807" r:id="rId7"/>
    <p:sldLayoutId id="2147484808" r:id="rId8"/>
    <p:sldLayoutId id="2147484809" r:id="rId9"/>
    <p:sldLayoutId id="2147484810" r:id="rId10"/>
    <p:sldLayoutId id="214748481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BA91CA4-5CE1-4BD2-803B-43D949B99818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13" r:id="rId1"/>
    <p:sldLayoutId id="2147484814" r:id="rId2"/>
    <p:sldLayoutId id="2147484815" r:id="rId3"/>
    <p:sldLayoutId id="2147484816" r:id="rId4"/>
    <p:sldLayoutId id="2147484817" r:id="rId5"/>
    <p:sldLayoutId id="2147484818" r:id="rId6"/>
    <p:sldLayoutId id="2147484819" r:id="rId7"/>
    <p:sldLayoutId id="2147484820" r:id="rId8"/>
    <p:sldLayoutId id="2147484821" r:id="rId9"/>
    <p:sldLayoutId id="2147484822" r:id="rId10"/>
    <p:sldLayoutId id="214748482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315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1961FC-B54D-4028-924E-B1A6C69653D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5" r:id="rId1"/>
    <p:sldLayoutId id="2147484826" r:id="rId2"/>
    <p:sldLayoutId id="2147484827" r:id="rId3"/>
    <p:sldLayoutId id="2147484828" r:id="rId4"/>
    <p:sldLayoutId id="2147484829" r:id="rId5"/>
    <p:sldLayoutId id="2147484830" r:id="rId6"/>
    <p:sldLayoutId id="2147484831" r:id="rId7"/>
    <p:sldLayoutId id="2147484832" r:id="rId8"/>
    <p:sldLayoutId id="2147484833" r:id="rId9"/>
    <p:sldLayoutId id="2147484834" r:id="rId10"/>
    <p:sldLayoutId id="214748483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57400"/>
            <a:ext cx="8229600" cy="406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14BA364-6793-4F20-B4E0-617732205E9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7" r:id="rId1"/>
    <p:sldLayoutId id="2147484838" r:id="rId2"/>
    <p:sldLayoutId id="2147484839" r:id="rId3"/>
    <p:sldLayoutId id="2147484840" r:id="rId4"/>
    <p:sldLayoutId id="2147484841" r:id="rId5"/>
    <p:sldLayoutId id="2147484842" r:id="rId6"/>
    <p:sldLayoutId id="2147484843" r:id="rId7"/>
    <p:sldLayoutId id="2147484844" r:id="rId8"/>
    <p:sldLayoutId id="2147484845" r:id="rId9"/>
    <p:sldLayoutId id="2147484846" r:id="rId10"/>
    <p:sldLayoutId id="214748484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4494" y="4437112"/>
            <a:ext cx="7416824" cy="2120127"/>
          </a:xfrm>
        </p:spPr>
        <p:txBody>
          <a:bodyPr/>
          <a:lstStyle/>
          <a:p>
            <a:r>
              <a:rPr lang="ru-RU" sz="2400" dirty="0"/>
              <a:t>Всемирный день прав потребителей проводится ежегодно начиная с 1983 </a:t>
            </a:r>
            <a:r>
              <a:rPr lang="ru-RU" sz="2400" dirty="0" smtClean="0"/>
              <a:t>года.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В Российской Федерации этот день отмечается с 1994 </a:t>
            </a:r>
            <a:r>
              <a:rPr lang="ru-RU" sz="2400" dirty="0" smtClean="0"/>
              <a:t>года.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25885"/>
            <a:ext cx="762000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7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4978"/>
            <a:ext cx="7283152" cy="850106"/>
          </a:xfrm>
        </p:spPr>
        <p:txBody>
          <a:bodyPr/>
          <a:lstStyle/>
          <a:p>
            <a:r>
              <a:rPr lang="ru-RU" b="1" dirty="0"/>
              <a:t>Геотермальная энергия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728" y="2276872"/>
            <a:ext cx="4944058" cy="2681523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60032" y="1150668"/>
            <a:ext cx="4176464" cy="5302668"/>
          </a:xfrm>
        </p:spPr>
        <p:txBody>
          <a:bodyPr/>
          <a:lstStyle/>
          <a:p>
            <a:r>
              <a:rPr lang="ru-RU" sz="2400" dirty="0"/>
              <a:t>Еще одним источником «зеленой» энергии является геотермальное тепло, которое аккумулируется в грунтовых водах и глубоких горных породах. Зачастую называемая «энергией недр Земли», она используется в основном как источник тепла. Реже используется для выработки электроэнергии.</a:t>
            </a:r>
          </a:p>
        </p:txBody>
      </p:sp>
    </p:spTree>
    <p:extLst>
      <p:ext uri="{BB962C8B-B14F-4D97-AF65-F5344CB8AC3E}">
        <p14:creationId xmlns:p14="http://schemas.microsoft.com/office/powerpoint/2010/main" val="44635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/>
          <a:lstStyle/>
          <a:p>
            <a:r>
              <a:rPr lang="ru-RU" b="1" dirty="0"/>
              <a:t>Энергия из биомассы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1176" y="1816844"/>
            <a:ext cx="5194920" cy="346230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92080" y="966738"/>
            <a:ext cx="3672407" cy="5414590"/>
          </a:xfrm>
        </p:spPr>
        <p:txBody>
          <a:bodyPr/>
          <a:lstStyle/>
          <a:p>
            <a:r>
              <a:rPr lang="ru-RU" sz="2000" dirty="0"/>
              <a:t>Еще одним возобновляемым источником энергии, </a:t>
            </a:r>
            <a:r>
              <a:rPr lang="ru-RU" sz="2000" dirty="0" smtClean="0"/>
              <a:t>является </a:t>
            </a:r>
            <a:r>
              <a:rPr lang="ru-RU" sz="2000" dirty="0"/>
              <a:t>биомасса, состоящая из веществ растительного или животного происхождения. Отходы и остатки от животноводческих, сельскохозяйственных или домашних хозяйств могут подвергаться процессам сжигания, выделения газов или этерификации.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474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797152"/>
            <a:ext cx="7524328" cy="1143000"/>
          </a:xfrm>
        </p:spPr>
        <p:txBody>
          <a:bodyPr/>
          <a:lstStyle/>
          <a:p>
            <a:r>
              <a:rPr lang="ru-RU" sz="2400" dirty="0"/>
              <a:t>Возобновляемые источники энергии (ВИЭ) в ближайшие десятилетия станут самым быстрорастущим сегментом мировой энергетики. Ведь полезные ископаемые заканчиваются, в то время как энергия Солнца и ветра практически неисчерпаема!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32656"/>
            <a:ext cx="6105233" cy="381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4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692696"/>
            <a:ext cx="7560840" cy="1143000"/>
          </a:xfrm>
        </p:spPr>
        <p:txBody>
          <a:bodyPr/>
          <a:lstStyle/>
          <a:p>
            <a:r>
              <a:rPr lang="ru-RU" sz="4800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Экологически чистые виды транспорта</a:t>
            </a:r>
            <a:r>
              <a:rPr lang="ru-RU" sz="4000" b="1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4000" b="1" dirty="0">
                <a:solidFill>
                  <a:schemeClr val="bg1">
                    <a:lumMod val="50000"/>
                  </a:schemeClr>
                </a:solidFill>
              </a:rPr>
            </a:br>
            <a:endParaRPr lang="ru-RU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988840"/>
            <a:ext cx="57531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2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004" y="332656"/>
            <a:ext cx="8229600" cy="1143000"/>
          </a:xfrm>
        </p:spPr>
        <p:txBody>
          <a:bodyPr/>
          <a:lstStyle/>
          <a:p>
            <a:r>
              <a:rPr lang="ru-RU" b="1" dirty="0"/>
              <a:t>Электрический привод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8237" y="2308183"/>
            <a:ext cx="4748926" cy="2634539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4804" y="1124742"/>
            <a:ext cx="4038600" cy="5001419"/>
          </a:xfrm>
        </p:spPr>
        <p:txBody>
          <a:bodyPr/>
          <a:lstStyle/>
          <a:p>
            <a:r>
              <a:rPr lang="ru-RU" sz="2000" dirty="0"/>
              <a:t>На данный момент это самый быстроразвивающийся вид экологически чистого транспорта. Ему предписано большое будущее и это уже заметили все крупные автомобилестроительные концерны. Несколько тысяч электромобилей уже ездят по дорогам мира. Причем, будущий электромобиль не будет иметь такие большие габариты и стоимость, как знаменитый электромобиль </a:t>
            </a:r>
            <a:r>
              <a:rPr lang="ru-RU" sz="2000" dirty="0" err="1"/>
              <a:t>Tesla</a:t>
            </a:r>
            <a:r>
              <a:rPr lang="ru-RU" sz="20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602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792088"/>
          </a:xfrm>
        </p:spPr>
        <p:txBody>
          <a:bodyPr/>
          <a:lstStyle/>
          <a:p>
            <a:r>
              <a:rPr lang="ru-RU" b="1" dirty="0"/>
              <a:t>Водородные двигатели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20" y="2132856"/>
            <a:ext cx="4904101" cy="2856081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50980" y="1052736"/>
            <a:ext cx="4038600" cy="4525963"/>
          </a:xfrm>
        </p:spPr>
        <p:txBody>
          <a:bodyPr/>
          <a:lstStyle/>
          <a:p>
            <a:r>
              <a:rPr lang="ru-RU" sz="2400" dirty="0"/>
              <a:t>Водород — самой энергоемкое топливо в мире. Калорийность одной весовой части чистого газообразного водорода превосходит бензин в 2,5 раза. Это означает, что весовой запас водорода в баллоне может быть во столько же раз меньше. Сгорание водорода может происходить в обычном поршневом двигателе.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714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/>
          <a:lstStyle/>
          <a:p>
            <a:r>
              <a:rPr lang="ru-RU" b="1" dirty="0"/>
              <a:t>Воздухомобиль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512" y="1839553"/>
            <a:ext cx="5211395" cy="309634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91135" y="1124744"/>
            <a:ext cx="4038600" cy="4525963"/>
          </a:xfrm>
        </p:spPr>
        <p:txBody>
          <a:bodyPr/>
          <a:lstStyle/>
          <a:p>
            <a:r>
              <a:rPr lang="ru-RU" sz="2000" dirty="0"/>
              <a:t>В настоящее время выпускаются </a:t>
            </a:r>
            <a:r>
              <a:rPr lang="ru-RU" sz="2000" dirty="0" err="1"/>
              <a:t>воздухомобили</a:t>
            </a:r>
            <a:r>
              <a:rPr lang="ru-RU" sz="2000" dirty="0"/>
              <a:t> (</a:t>
            </a:r>
            <a:r>
              <a:rPr lang="ru-RU" sz="2000" dirty="0" err="1"/>
              <a:t>пневмомобили</a:t>
            </a:r>
            <a:r>
              <a:rPr lang="ru-RU" sz="2000" dirty="0"/>
              <a:t>), так называются автомобили, имеющие пневматический двигатель, для работы которого используется сжатый воздух. Накопление энергии происходит посредством нагнетания его в баллоны. Затем, проходя через систему распределения, сжатый воздух попадает в пневмодвигатель, который и приводит машину в движение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017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2074"/>
          </a:xfrm>
        </p:spPr>
        <p:txBody>
          <a:bodyPr/>
          <a:lstStyle/>
          <a:p>
            <a:r>
              <a:rPr lang="ru-RU" b="1" dirty="0" smtClean="0"/>
              <a:t>Сегвей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7585" y="908720"/>
            <a:ext cx="4032448" cy="2688299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31905" y="678706"/>
            <a:ext cx="4283968" cy="4525963"/>
          </a:xfrm>
        </p:spPr>
        <p:txBody>
          <a:bodyPr/>
          <a:lstStyle/>
          <a:p>
            <a:r>
              <a:rPr lang="ru-RU" sz="2000" dirty="0"/>
              <a:t>В ряде стран работники почты, игроки в гольф, полицейские и многие другие категории граждан передвигаются при помощи такого вида транспорта, как </a:t>
            </a:r>
            <a:r>
              <a:rPr lang="ru-RU" sz="2000" dirty="0" err="1"/>
              <a:t>сегвей</a:t>
            </a:r>
            <a:r>
              <a:rPr lang="ru-RU" sz="2000" dirty="0"/>
              <a:t>. Это самобалансирующийся самокат, имеющий два колеса, располагающиеся по обе стороны от водителя. Балансировка </a:t>
            </a:r>
            <a:r>
              <a:rPr lang="ru-RU" sz="2000" dirty="0" err="1"/>
              <a:t>сегвея</a:t>
            </a:r>
            <a:r>
              <a:rPr lang="ru-RU" sz="2000" dirty="0"/>
              <a:t> происходит автоматически и зависит от положения корпуса ездока: при его отклонении назад самокат замедляется, останавливается или едет задним ходом, а при наклоне вперед – начинает движение или ускоряется.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65" y="4111675"/>
            <a:ext cx="4876800" cy="218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0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686800" cy="778098"/>
          </a:xfrm>
        </p:spPr>
        <p:txBody>
          <a:bodyPr/>
          <a:lstStyle/>
          <a:p>
            <a:r>
              <a:rPr lang="ru-RU" sz="4000" b="1" dirty="0"/>
              <a:t>Городской экотранспорт</a:t>
            </a:r>
            <a:br>
              <a:rPr lang="ru-RU" sz="4000" b="1" dirty="0"/>
            </a:br>
            <a:endParaRPr lang="ru-RU" sz="4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61456" y="1052736"/>
            <a:ext cx="4038600" cy="227235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4008" y="3573016"/>
            <a:ext cx="4038600" cy="3028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85" y="3573016"/>
            <a:ext cx="4012671" cy="300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4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653884" cy="634082"/>
          </a:xfrm>
        </p:spPr>
        <p:txBody>
          <a:bodyPr/>
          <a:lstStyle/>
          <a:p>
            <a:r>
              <a:rPr lang="ru-RU" b="1" dirty="0"/>
              <a:t>Природный газ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39752" y="980728"/>
            <a:ext cx="5069727" cy="2653157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91680" y="3875404"/>
            <a:ext cx="7272808" cy="273630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Природный газ — самое экологически чистое топливо </a:t>
            </a:r>
            <a:r>
              <a:rPr lang="ru-RU" dirty="0" smtClean="0"/>
              <a:t>на</a:t>
            </a:r>
            <a:r>
              <a:rPr lang="ru-RU" dirty="0"/>
              <a:t> современном технологическом и техническом уровне позволяет </a:t>
            </a:r>
            <a:r>
              <a:rPr lang="ru-RU" dirty="0" smtClean="0"/>
              <a:t>радикально сократить</a:t>
            </a:r>
            <a:r>
              <a:rPr lang="ru-RU" dirty="0"/>
              <a:t> </a:t>
            </a:r>
            <a:r>
              <a:rPr lang="ru-RU" dirty="0" smtClean="0"/>
              <a:t>загрязнение атмосферы</a:t>
            </a:r>
            <a:r>
              <a:rPr lang="ru-RU" dirty="0"/>
              <a:t> кислотными газами.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18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188640"/>
            <a:ext cx="7772400" cy="3096344"/>
          </a:xfrm>
        </p:spPr>
        <p:txBody>
          <a:bodyPr/>
          <a:lstStyle/>
          <a:p>
            <a:r>
              <a:rPr lang="ru-RU" sz="2400" b="1" dirty="0">
                <a:solidFill>
                  <a:schemeClr val="tx1"/>
                </a:solidFill>
              </a:rPr>
              <a:t>Международная Федерация потребительских организаций объявила тему </a:t>
            </a: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Всемирного </a:t>
            </a:r>
            <a:r>
              <a:rPr lang="ru-RU" sz="2400" b="1" dirty="0">
                <a:solidFill>
                  <a:schemeClr val="tx1"/>
                </a:solidFill>
              </a:rPr>
              <a:t>дня прав потребителей 2023 года </a:t>
            </a:r>
            <a:r>
              <a:rPr lang="ru-RU" sz="2400" b="1" dirty="0" smtClean="0">
                <a:solidFill>
                  <a:schemeClr val="tx1"/>
                </a:solidFill>
              </a:rPr>
              <a:t>– 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«</a:t>
            </a:r>
            <a:r>
              <a:rPr lang="ru-RU" sz="2400" b="1" dirty="0">
                <a:solidFill>
                  <a:srgbClr val="FF0000"/>
                </a:solidFill>
              </a:rPr>
              <a:t>Расширение прав и возможностей потребителей посредством перехода к потреблению экологически чистой энергии и продукции</a:t>
            </a:r>
            <a:r>
              <a:rPr lang="ru-RU" sz="2400" b="1" dirty="0" smtClean="0">
                <a:solidFill>
                  <a:srgbClr val="FF0000"/>
                </a:solidFill>
              </a:rPr>
              <a:t>»</a:t>
            </a: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endParaRPr lang="ru-RU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780928"/>
            <a:ext cx="5772125" cy="384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0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7283152" cy="634082"/>
          </a:xfrm>
        </p:spPr>
        <p:txBody>
          <a:bodyPr/>
          <a:lstStyle/>
          <a:p>
            <a:r>
              <a:rPr lang="ru-RU" b="1" dirty="0"/>
              <a:t>Велосипед и самокат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44782" y="1777265"/>
            <a:ext cx="3447550" cy="22969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334" y="1346958"/>
            <a:ext cx="4032448" cy="21309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64265" y="4653136"/>
            <a:ext cx="73448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Нет, наверное, человека, никогда бы не пробовавшего прокатиться на самокате или велосипеде. Эти колесные транспортные средства двигаются посредством мускульной силы субъекта. В велосипеде для этой цели используются ножные педали, а в самокате движение обеспечивается благодаря многократному отталкиванию ногой от земли.</a:t>
            </a:r>
          </a:p>
        </p:txBody>
      </p:sp>
    </p:spTree>
    <p:extLst>
      <p:ext uri="{BB962C8B-B14F-4D97-AF65-F5344CB8AC3E}">
        <p14:creationId xmlns:p14="http://schemas.microsoft.com/office/powerpoint/2010/main" val="417732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7888" y="188640"/>
            <a:ext cx="781236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2">
                    <a:lumMod val="25000"/>
                  </a:schemeClr>
                </a:solidFill>
              </a:rPr>
              <a:t>Энергосбережение </a:t>
            </a:r>
            <a:r>
              <a:rPr lang="ru-RU" sz="3600" b="1" dirty="0">
                <a:solidFill>
                  <a:schemeClr val="accent2">
                    <a:lumMod val="25000"/>
                  </a:schemeClr>
                </a:solidFill>
              </a:rPr>
              <a:t>в </a:t>
            </a:r>
            <a:r>
              <a:rPr lang="ru-RU" sz="3600" b="1" dirty="0" smtClean="0">
                <a:solidFill>
                  <a:schemeClr val="accent2">
                    <a:lumMod val="25000"/>
                  </a:schemeClr>
                </a:solidFill>
              </a:rPr>
              <a:t>быту</a:t>
            </a:r>
            <a:endParaRPr lang="ru-RU" sz="3600" b="1" dirty="0">
              <a:solidFill>
                <a:schemeClr val="accent2">
                  <a:lumMod val="2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71800" y="1556792"/>
            <a:ext cx="482453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7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331"/>
            <a:ext cx="8229600" cy="508349"/>
          </a:xfrm>
        </p:spPr>
        <p:txBody>
          <a:bodyPr/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Энергосбережение</a:t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15616" y="548680"/>
            <a:ext cx="7920880" cy="4525963"/>
          </a:xfrm>
        </p:spPr>
        <p:txBody>
          <a:bodyPr/>
          <a:lstStyle/>
          <a:p>
            <a:endParaRPr lang="ru-RU" sz="1400" dirty="0" smtClean="0"/>
          </a:p>
          <a:p>
            <a:pPr algn="just"/>
            <a:r>
              <a:rPr lang="ru-RU" sz="1400" dirty="0" smtClean="0"/>
              <a:t>Энергосбережение </a:t>
            </a:r>
            <a:r>
              <a:rPr lang="ru-RU" sz="1400" dirty="0"/>
              <a:t>— это комплекс мероприятий, направленных на экономное расходование топливно-энергетических ресурсов. Способы экономии электроэнергии : </a:t>
            </a:r>
            <a:endParaRPr lang="ru-RU" sz="1400" dirty="0" smtClean="0"/>
          </a:p>
          <a:p>
            <a:pPr algn="just"/>
            <a:r>
              <a:rPr lang="ru-RU" sz="1400" dirty="0" smtClean="0"/>
              <a:t>максимально </a:t>
            </a:r>
            <a:r>
              <a:rPr lang="ru-RU" sz="1400" dirty="0"/>
              <a:t>использовать дневной свет (регулярно очищать окна от пыли и грязи); </a:t>
            </a:r>
            <a:endParaRPr lang="ru-RU" sz="1400" dirty="0" smtClean="0"/>
          </a:p>
          <a:p>
            <a:pPr algn="just"/>
            <a:r>
              <a:rPr lang="ru-RU" sz="1400" dirty="0" smtClean="0"/>
              <a:t>применять </a:t>
            </a:r>
            <a:r>
              <a:rPr lang="ru-RU" sz="1400" dirty="0"/>
              <a:t>местное направленное освещение; </a:t>
            </a:r>
            <a:endParaRPr lang="ru-RU" sz="1400" dirty="0" smtClean="0"/>
          </a:p>
          <a:p>
            <a:pPr algn="just"/>
            <a:r>
              <a:rPr lang="ru-RU" sz="1400" dirty="0" smtClean="0"/>
              <a:t>заменять </a:t>
            </a:r>
            <a:r>
              <a:rPr lang="ru-RU" sz="1400" dirty="0"/>
              <a:t>лампы накаливания на энергосберегающие (люминесцентные, светодиодные); </a:t>
            </a:r>
            <a:endParaRPr lang="ru-RU" sz="1400" dirty="0" smtClean="0"/>
          </a:p>
          <a:p>
            <a:pPr algn="just"/>
            <a:r>
              <a:rPr lang="ru-RU" sz="1400" dirty="0" smtClean="0"/>
              <a:t>применять </a:t>
            </a:r>
            <a:r>
              <a:rPr lang="ru-RU" sz="1400" dirty="0"/>
              <a:t>устройства управления освещением (автоматическое включение света в помещении при входе туда человека и выключение при его выходе и др.) —датчики движения; </a:t>
            </a:r>
            <a:endParaRPr lang="ru-RU" sz="1400" dirty="0" smtClean="0"/>
          </a:p>
          <a:p>
            <a:pPr algn="just"/>
            <a:r>
              <a:rPr lang="ru-RU" sz="1400" dirty="0" smtClean="0"/>
              <a:t>применять </a:t>
            </a:r>
            <a:r>
              <a:rPr lang="ru-RU" sz="1400" dirty="0"/>
              <a:t>автоматическое включение и отключение электрообогревательных устройств при изменении температуры воздуха в помещении; </a:t>
            </a:r>
            <a:endParaRPr lang="ru-RU" sz="1400" dirty="0" smtClean="0"/>
          </a:p>
          <a:p>
            <a:pPr algn="just"/>
            <a:r>
              <a:rPr lang="ru-RU" sz="1400" dirty="0" smtClean="0"/>
              <a:t>использовать </a:t>
            </a:r>
            <a:r>
              <a:rPr lang="ru-RU" sz="1400" dirty="0"/>
              <a:t>на кухне вместо варочных панелей </a:t>
            </a:r>
            <a:r>
              <a:rPr lang="ru-RU" sz="1400" dirty="0" err="1"/>
              <a:t>мультиварки</a:t>
            </a:r>
            <a:r>
              <a:rPr lang="ru-RU" sz="1400" dirty="0"/>
              <a:t> , которые закрывают приготовляемую пищу и не дают теплу выходить наружу (экономия около 40%); </a:t>
            </a:r>
            <a:endParaRPr lang="ru-RU" sz="1400" dirty="0" smtClean="0"/>
          </a:p>
          <a:p>
            <a:pPr algn="just"/>
            <a:r>
              <a:rPr lang="ru-RU" sz="1400" dirty="0" smtClean="0"/>
              <a:t>устанавливать </a:t>
            </a:r>
            <a:r>
              <a:rPr lang="ru-RU" sz="1400" dirty="0"/>
              <a:t>современные энергосберегающие холодильники правильно подбирать мощность и место установки кондиционера; </a:t>
            </a:r>
            <a:endParaRPr lang="ru-RU" sz="1400" dirty="0" smtClean="0"/>
          </a:p>
          <a:p>
            <a:pPr algn="just"/>
            <a:r>
              <a:rPr lang="ru-RU" sz="1400" dirty="0" smtClean="0"/>
              <a:t>не </a:t>
            </a:r>
            <a:r>
              <a:rPr lang="ru-RU" sz="1400" dirty="0"/>
              <a:t>открывать при кондиционировании окна и двери—иначе кондиционер будет охлаждать улицу или коридор; </a:t>
            </a:r>
            <a:endParaRPr lang="ru-RU" sz="1400" dirty="0" smtClean="0"/>
          </a:p>
          <a:p>
            <a:pPr algn="just"/>
            <a:r>
              <a:rPr lang="ru-RU" sz="1400" dirty="0" smtClean="0"/>
              <a:t>приобретать </a:t>
            </a:r>
            <a:r>
              <a:rPr lang="ru-RU" sz="1400" dirty="0"/>
              <a:t>новую аудио, видео, компьютерную и другую технику, имеющую меньшее энергопотребление; </a:t>
            </a:r>
            <a:endParaRPr lang="ru-RU" sz="1400" dirty="0" smtClean="0"/>
          </a:p>
          <a:p>
            <a:pPr algn="just"/>
            <a:r>
              <a:rPr lang="ru-RU" sz="1400" dirty="0" smtClean="0"/>
              <a:t>не </a:t>
            </a:r>
            <a:r>
              <a:rPr lang="ru-RU" sz="1400" dirty="0"/>
              <a:t>оставлять без необходимости включёнными в сеть зарядные устройства для мобильных приборов.</a:t>
            </a:r>
          </a:p>
        </p:txBody>
      </p:sp>
    </p:spTree>
    <p:extLst>
      <p:ext uri="{BB962C8B-B14F-4D97-AF65-F5344CB8AC3E}">
        <p14:creationId xmlns:p14="http://schemas.microsoft.com/office/powerpoint/2010/main" val="326370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171400"/>
            <a:ext cx="8229600" cy="1143000"/>
          </a:xfrm>
        </p:spPr>
        <p:txBody>
          <a:bodyPr/>
          <a:lstStyle/>
          <a:p>
            <a:r>
              <a:rPr lang="ru-RU" b="1" dirty="0"/>
              <a:t>Теплосбережение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43808" y="3933056"/>
            <a:ext cx="3780198" cy="316024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59632" y="692696"/>
            <a:ext cx="7427168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     Способы </a:t>
            </a:r>
            <a:r>
              <a:rPr lang="ru-RU" sz="2000" dirty="0"/>
              <a:t>устранения тепловых потерь в помещении: </a:t>
            </a:r>
            <a:endParaRPr lang="ru-RU" sz="2000" dirty="0" smtClean="0"/>
          </a:p>
          <a:p>
            <a:r>
              <a:rPr lang="ru-RU" sz="2000" dirty="0" smtClean="0"/>
              <a:t>устанавливать теплосберегающие </a:t>
            </a:r>
            <a:r>
              <a:rPr lang="ru-RU" sz="2000" dirty="0"/>
              <a:t>оконные конструкции и двери, что позволяет сэкономить 10—20% тепла; </a:t>
            </a:r>
            <a:endParaRPr lang="ru-RU" sz="2000" dirty="0" smtClean="0"/>
          </a:p>
          <a:p>
            <a:r>
              <a:rPr lang="ru-RU" sz="2000" dirty="0" smtClean="0"/>
              <a:t>не </a:t>
            </a:r>
            <a:r>
              <a:rPr lang="ru-RU" sz="2000" dirty="0"/>
              <a:t>закрывать радиаторы отопления декоративными панелями; </a:t>
            </a:r>
            <a:endParaRPr lang="ru-RU" sz="2000" dirty="0" smtClean="0"/>
          </a:p>
          <a:p>
            <a:r>
              <a:rPr lang="ru-RU" sz="2000" dirty="0" smtClean="0"/>
              <a:t>использовать </a:t>
            </a:r>
            <a:r>
              <a:rPr lang="ru-RU" sz="2000" dirty="0"/>
              <a:t>приборы учёта тепловой энергии</a:t>
            </a:r>
            <a:r>
              <a:rPr lang="ru-RU" sz="2000" dirty="0" smtClean="0"/>
              <a:t>;</a:t>
            </a:r>
          </a:p>
          <a:p>
            <a:r>
              <a:rPr lang="ru-RU" sz="2000" dirty="0" smtClean="0"/>
              <a:t>рационально </a:t>
            </a:r>
            <a:r>
              <a:rPr lang="ru-RU" sz="2000" dirty="0"/>
              <a:t>выполнять проветривание помещений; </a:t>
            </a:r>
            <a:endParaRPr lang="ru-RU" sz="2000" dirty="0" smtClean="0"/>
          </a:p>
          <a:p>
            <a:r>
              <a:rPr lang="ru-RU" sz="2000" dirty="0" smtClean="0"/>
              <a:t>использовать </a:t>
            </a:r>
            <a:r>
              <a:rPr lang="ru-RU" sz="2000" dirty="0"/>
              <a:t>местное регулирование отопительных приборов</a:t>
            </a:r>
            <a:r>
              <a:rPr lang="ru-RU" sz="2000" dirty="0" smtClean="0"/>
              <a:t>;</a:t>
            </a:r>
          </a:p>
          <a:p>
            <a:r>
              <a:rPr lang="ru-RU" sz="2000" dirty="0" smtClean="0"/>
              <a:t>принимать </a:t>
            </a:r>
            <a:r>
              <a:rPr lang="ru-RU" sz="2000" dirty="0"/>
              <a:t>меры по утеплению квартир.</a:t>
            </a:r>
          </a:p>
        </p:txBody>
      </p:sp>
    </p:spTree>
    <p:extLst>
      <p:ext uri="{BB962C8B-B14F-4D97-AF65-F5344CB8AC3E}">
        <p14:creationId xmlns:p14="http://schemas.microsoft.com/office/powerpoint/2010/main" val="365526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/>
          <a:lstStyle/>
          <a:p>
            <a:r>
              <a:rPr lang="ru-RU" b="1" dirty="0"/>
              <a:t>Водосбережение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63888" y="3573016"/>
            <a:ext cx="3156798" cy="3011036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85031" y="980728"/>
            <a:ext cx="7283152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Способы экономии воды : </a:t>
            </a:r>
            <a:endParaRPr lang="ru-RU" sz="2000" dirty="0" smtClean="0"/>
          </a:p>
          <a:p>
            <a:r>
              <a:rPr lang="ru-RU" sz="2000" dirty="0" smtClean="0"/>
              <a:t>устанавливать </a:t>
            </a:r>
            <a:r>
              <a:rPr lang="ru-RU" sz="2000" dirty="0"/>
              <a:t>приборы учёта потребления воды</a:t>
            </a:r>
            <a:r>
              <a:rPr lang="ru-RU" sz="2000" dirty="0" smtClean="0"/>
              <a:t>;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использовать воду только тогда, когда это действительно необходимо; </a:t>
            </a:r>
            <a:endParaRPr lang="ru-RU" sz="2000" dirty="0" smtClean="0"/>
          </a:p>
          <a:p>
            <a:r>
              <a:rPr lang="ru-RU" sz="2000" dirty="0" smtClean="0"/>
              <a:t>устанавливать </a:t>
            </a:r>
            <a:r>
              <a:rPr lang="ru-RU" sz="2000" dirty="0"/>
              <a:t>автоматические регуляторы расхода воды; </a:t>
            </a:r>
            <a:endParaRPr lang="ru-RU" sz="2000" dirty="0" smtClean="0"/>
          </a:p>
          <a:p>
            <a:r>
              <a:rPr lang="ru-RU" sz="2000" dirty="0" smtClean="0"/>
              <a:t>собирать </a:t>
            </a:r>
            <a:r>
              <a:rPr lang="ru-RU" sz="2000" dirty="0"/>
              <a:t>и использовать дождевую воду (в частных домах).</a:t>
            </a:r>
          </a:p>
        </p:txBody>
      </p:sp>
    </p:spTree>
    <p:extLst>
      <p:ext uri="{BB962C8B-B14F-4D97-AF65-F5344CB8AC3E}">
        <p14:creationId xmlns:p14="http://schemas.microsoft.com/office/powerpoint/2010/main" val="1359826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978"/>
            <a:ext cx="8229600" cy="595710"/>
          </a:xfrm>
        </p:spPr>
        <p:txBody>
          <a:bodyPr/>
          <a:lstStyle/>
          <a:p>
            <a:r>
              <a:rPr lang="ru-RU" sz="4000" b="1" dirty="0"/>
              <a:t>«Умный дом»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75656" y="665465"/>
            <a:ext cx="7344816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/>
              <a:t>В </a:t>
            </a:r>
            <a:r>
              <a:rPr lang="ru-RU" sz="1800" dirty="0"/>
              <a:t>настоящее время во многих странах ведётся работа по строительству «умных домов». Эти дома отличаются следующими особенностями: </a:t>
            </a:r>
            <a:endParaRPr lang="ru-RU" sz="1800" dirty="0" smtClean="0"/>
          </a:p>
          <a:p>
            <a:pPr algn="just"/>
            <a:r>
              <a:rPr lang="ru-RU" sz="1800" dirty="0"/>
              <a:t>с</a:t>
            </a:r>
            <a:r>
              <a:rPr lang="ru-RU" sz="1800" dirty="0" smtClean="0"/>
              <a:t>тены </a:t>
            </a:r>
            <a:r>
              <a:rPr lang="ru-RU" sz="1800" dirty="0"/>
              <a:t>здания имеют повышенную теплоизоляцию</a:t>
            </a:r>
            <a:r>
              <a:rPr lang="ru-RU" sz="1800" dirty="0" smtClean="0"/>
              <a:t>;</a:t>
            </a:r>
          </a:p>
          <a:p>
            <a:pPr algn="just"/>
            <a:r>
              <a:rPr lang="ru-RU" sz="1800" dirty="0" smtClean="0"/>
              <a:t>приточная </a:t>
            </a:r>
            <a:r>
              <a:rPr lang="ru-RU" sz="1800" dirty="0"/>
              <a:t>вентиляция снабжена фильтрами и приборами подогрева воздуха; </a:t>
            </a:r>
            <a:endParaRPr lang="ru-RU" sz="1800" dirty="0" smtClean="0"/>
          </a:p>
          <a:p>
            <a:pPr algn="just"/>
            <a:r>
              <a:rPr lang="ru-RU" sz="1800" dirty="0"/>
              <a:t>в</a:t>
            </a:r>
            <a:r>
              <a:rPr lang="ru-RU" sz="1800" dirty="0" smtClean="0"/>
              <a:t>ода </a:t>
            </a:r>
            <a:r>
              <a:rPr lang="ru-RU" sz="1800" dirty="0"/>
              <a:t>нагревается солнечными водонагревателями или используется горячая вода из подземных источников (например, как в Исландии); </a:t>
            </a:r>
            <a:endParaRPr lang="ru-RU" sz="1800" dirty="0" smtClean="0"/>
          </a:p>
          <a:p>
            <a:pPr algn="just"/>
            <a:r>
              <a:rPr lang="ru-RU" sz="1800" dirty="0"/>
              <a:t>в</a:t>
            </a:r>
            <a:r>
              <a:rPr lang="ru-RU" sz="1800" dirty="0" smtClean="0"/>
              <a:t>оздух </a:t>
            </a:r>
            <a:r>
              <a:rPr lang="ru-RU" sz="1800" dirty="0"/>
              <a:t>в помещениях нагревается за счёт солнечных лучей через большие окна со специальными стеклопакетами</a:t>
            </a:r>
            <a:r>
              <a:rPr lang="ru-RU" sz="1800" dirty="0" smtClean="0"/>
              <a:t>;</a:t>
            </a:r>
          </a:p>
          <a:p>
            <a:pPr algn="just"/>
            <a:r>
              <a:rPr lang="ru-RU" sz="1800" dirty="0" smtClean="0"/>
              <a:t> электричество </a:t>
            </a:r>
            <a:r>
              <a:rPr lang="ru-RU" sz="1800" dirty="0"/>
              <a:t>вырабатывается с помощью солнечной батареи или электрогенератора на стоящей рядом с домом башне с ветровым двигателем.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4653136"/>
            <a:ext cx="2843808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76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612845"/>
            <a:ext cx="73448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Для получения консультации по вопросам защиты прав потребителей и тематике Всемирного дня прав потребителей можно обратиться по телефонам</a:t>
            </a:r>
            <a:r>
              <a:rPr lang="ru-RU" b="1" dirty="0" smtClean="0"/>
              <a:t>:</a:t>
            </a:r>
          </a:p>
          <a:p>
            <a:pPr algn="ctr"/>
            <a:endParaRPr lang="ru-RU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r>
              <a:rPr lang="ru-RU" b="1" dirty="0" smtClean="0"/>
              <a:t>Единого </a:t>
            </a:r>
            <a:r>
              <a:rPr lang="ru-RU" b="1" dirty="0"/>
              <a:t>Консультационного Центра </a:t>
            </a:r>
            <a:r>
              <a:rPr lang="ru-RU" b="1" dirty="0" err="1"/>
              <a:t>Роспотребнадзора</a:t>
            </a:r>
            <a:r>
              <a:rPr lang="ru-RU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8 800 555 49 43 (круглосуточно, звонок бесплатный);</a:t>
            </a:r>
          </a:p>
          <a:p>
            <a:endParaRPr lang="ru-RU" b="1" dirty="0" smtClean="0"/>
          </a:p>
          <a:p>
            <a:r>
              <a:rPr lang="ru-RU" b="1" dirty="0" smtClean="0"/>
              <a:t>Консультационного </a:t>
            </a:r>
            <a:r>
              <a:rPr lang="ru-RU" b="1" dirty="0"/>
              <a:t>центра для потребителей (в рабочее время):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8 (3012) 37-90-29, 8 (9025) 62 34 17, E-mail: zpp_cgebur@mail.ru;</a:t>
            </a:r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8888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612845"/>
            <a:ext cx="7344816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Для получения консультации по вопросам защиты прав потребителей и тематике Всемирного дня прав потребителей можно обратиться по телефонам</a:t>
            </a:r>
            <a:r>
              <a:rPr lang="ru-RU" b="1" dirty="0" smtClean="0"/>
              <a:t>:</a:t>
            </a:r>
          </a:p>
          <a:p>
            <a:pPr algn="ctr"/>
            <a:endParaRPr lang="ru-RU" dirty="0"/>
          </a:p>
          <a:p>
            <a:r>
              <a:rPr lang="ru-RU" b="1" dirty="0" smtClean="0"/>
              <a:t>Консультационных </a:t>
            </a:r>
            <a:r>
              <a:rPr lang="ru-RU" b="1" dirty="0"/>
              <a:t>пунктов для потребителей (в рабочее время):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в </a:t>
            </a:r>
            <a:r>
              <a:rPr lang="ru-RU" dirty="0" err="1"/>
              <a:t>Баргузинском</a:t>
            </a:r>
            <a:r>
              <a:rPr lang="ru-RU" dirty="0"/>
              <a:t> районе 8 (301-31) 41-3-77</a:t>
            </a:r>
            <a:r>
              <a:rPr lang="ru-RU" dirty="0" smtClean="0"/>
              <a:t>,</a:t>
            </a:r>
          </a:p>
          <a:p>
            <a:pPr lvl="0"/>
            <a:r>
              <a:rPr lang="ru-RU" dirty="0" smtClean="0"/>
              <a:t>E-</a:t>
            </a:r>
            <a:r>
              <a:rPr lang="ru-RU" dirty="0" err="1" smtClean="0"/>
              <a:t>mail</a:t>
            </a:r>
            <a:r>
              <a:rPr lang="ru-RU" dirty="0"/>
              <a:t>: </a:t>
            </a:r>
            <a:r>
              <a:rPr lang="ru-RU" dirty="0" err="1"/>
              <a:t>barguzinfbuz</a:t>
            </a:r>
            <a:r>
              <a:rPr lang="ru-RU" dirty="0"/>
              <a:t>@@mail.ru;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в </a:t>
            </a:r>
            <a:r>
              <a:rPr lang="ru-RU" dirty="0" err="1"/>
              <a:t>Джидинском</a:t>
            </a:r>
            <a:r>
              <a:rPr lang="ru-RU" dirty="0"/>
              <a:t> районе 8 (301-34) 41-6-20, </a:t>
            </a:r>
            <a:endParaRPr lang="ru-RU" dirty="0" smtClean="0"/>
          </a:p>
          <a:p>
            <a:pPr lvl="0"/>
            <a:r>
              <a:rPr lang="ru-RU" dirty="0" smtClean="0"/>
              <a:t>E-</a:t>
            </a:r>
            <a:r>
              <a:rPr lang="ru-RU" dirty="0" err="1" smtClean="0"/>
              <a:t>mail</a:t>
            </a:r>
            <a:r>
              <a:rPr lang="ru-RU" dirty="0"/>
              <a:t>: ses_dzhida@mail.ru;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в </a:t>
            </a:r>
            <a:r>
              <a:rPr lang="ru-RU" dirty="0" err="1"/>
              <a:t>Заиграевском</a:t>
            </a:r>
            <a:r>
              <a:rPr lang="ru-RU" dirty="0"/>
              <a:t> районе 8 (301-36) 42-6-55, </a:t>
            </a:r>
            <a:endParaRPr lang="ru-RU" dirty="0" smtClean="0"/>
          </a:p>
          <a:p>
            <a:pPr lvl="0"/>
            <a:r>
              <a:rPr lang="ru-RU" dirty="0" smtClean="0"/>
              <a:t>E-</a:t>
            </a:r>
            <a:r>
              <a:rPr lang="ru-RU" dirty="0" err="1" smtClean="0"/>
              <a:t>mail</a:t>
            </a:r>
            <a:r>
              <a:rPr lang="ru-RU" dirty="0"/>
              <a:t>: zaigfguz@yandex.ru;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в </a:t>
            </a:r>
            <a:r>
              <a:rPr lang="ru-RU" dirty="0" err="1"/>
              <a:t>Кабанском</a:t>
            </a:r>
            <a:r>
              <a:rPr lang="ru-RU" dirty="0"/>
              <a:t> районе 8 (301-38) 40-3-91, </a:t>
            </a:r>
            <a:endParaRPr lang="ru-RU" dirty="0" smtClean="0"/>
          </a:p>
          <a:p>
            <a:pPr lvl="0"/>
            <a:r>
              <a:rPr lang="ru-RU" dirty="0" smtClean="0"/>
              <a:t>E-</a:t>
            </a:r>
            <a:r>
              <a:rPr lang="ru-RU" dirty="0" err="1" smtClean="0"/>
              <a:t>mail</a:t>
            </a:r>
            <a:r>
              <a:rPr lang="ru-RU" dirty="0"/>
              <a:t>: ffguzkabansk@mail.ru;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в </a:t>
            </a:r>
            <a:r>
              <a:rPr lang="ru-RU" dirty="0" err="1"/>
              <a:t>Мухоршибирском</a:t>
            </a:r>
            <a:r>
              <a:rPr lang="ru-RU" dirty="0"/>
              <a:t> районе 8 (301-33) 41-6-24, </a:t>
            </a:r>
            <a:endParaRPr lang="ru-RU" dirty="0" smtClean="0"/>
          </a:p>
          <a:p>
            <a:pPr lvl="0"/>
            <a:r>
              <a:rPr lang="ru-RU" dirty="0" smtClean="0"/>
              <a:t>E-</a:t>
            </a:r>
            <a:r>
              <a:rPr lang="ru-RU" dirty="0" err="1" smtClean="0"/>
              <a:t>mail</a:t>
            </a:r>
            <a:r>
              <a:rPr lang="ru-RU" dirty="0"/>
              <a:t>: buhbichura@mail.ru;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в Северобайкальском районе 8 (301-30) 2-14-01, </a:t>
            </a:r>
            <a:endParaRPr lang="ru-RU" dirty="0" smtClean="0"/>
          </a:p>
          <a:p>
            <a:pPr lvl="0"/>
            <a:r>
              <a:rPr lang="ru-RU" dirty="0" smtClean="0"/>
              <a:t>E-</a:t>
            </a:r>
            <a:r>
              <a:rPr lang="ru-RU" dirty="0" err="1" smtClean="0"/>
              <a:t>mail</a:t>
            </a:r>
            <a:r>
              <a:rPr lang="ru-RU" dirty="0"/>
              <a:t>: csen10@mail.ru;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в </a:t>
            </a:r>
            <a:r>
              <a:rPr lang="ru-RU" dirty="0" err="1"/>
              <a:t>Селенгинском</a:t>
            </a:r>
            <a:r>
              <a:rPr lang="ru-RU" dirty="0"/>
              <a:t> районе 8 (301-45) 43-7-26, </a:t>
            </a:r>
            <a:endParaRPr lang="ru-RU" dirty="0" smtClean="0"/>
          </a:p>
          <a:p>
            <a:pPr lvl="0"/>
            <a:r>
              <a:rPr lang="ru-RU" dirty="0" smtClean="0"/>
              <a:t>E-</a:t>
            </a:r>
            <a:r>
              <a:rPr lang="ru-RU" dirty="0" err="1" smtClean="0"/>
              <a:t>mail</a:t>
            </a:r>
            <a:r>
              <a:rPr lang="ru-RU" dirty="0"/>
              <a:t>: selenga_cge@mail.ru;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в </a:t>
            </a:r>
            <a:r>
              <a:rPr lang="ru-RU" dirty="0" err="1"/>
              <a:t>Хоринском</a:t>
            </a:r>
            <a:r>
              <a:rPr lang="ru-RU" dirty="0"/>
              <a:t> районе 8 (301-48) 22-5-95, </a:t>
            </a:r>
            <a:endParaRPr lang="ru-RU" dirty="0" smtClean="0"/>
          </a:p>
          <a:p>
            <a:pPr lvl="0"/>
            <a:r>
              <a:rPr lang="ru-RU" dirty="0" smtClean="0"/>
              <a:t>E-</a:t>
            </a:r>
            <a:r>
              <a:rPr lang="ru-RU" dirty="0" err="1" smtClean="0"/>
              <a:t>mail</a:t>
            </a:r>
            <a:r>
              <a:rPr lang="ru-RU" dirty="0"/>
              <a:t>: horfguz@mail.ru.</a:t>
            </a:r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8056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9227368" cy="1143000"/>
          </a:xfrm>
        </p:spPr>
        <p:txBody>
          <a:bodyPr/>
          <a:lstStyle/>
          <a:p>
            <a:r>
              <a:rPr lang="ru-RU" dirty="0" smtClean="0"/>
              <a:t>«Чистая энергия будущего»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811815"/>
            <a:ext cx="8147248" cy="442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1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2128" y="476672"/>
            <a:ext cx="4746376" cy="6120680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Динамичный экономический рост напрямую связан с увеличением спроса на энергию, необходимую для функционирования, как промышленного сектора, так и сектора услуг. От широко понимаемого промышленного производства, сельского хозяйства и переработки, а также различных услуг, таких как транспорт, до питания бытовой техники и оборудования - каждая из этих областей потребляет гигаватты электроэнергии.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631" y="1556792"/>
            <a:ext cx="4264507" cy="271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6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5536" y="1052736"/>
            <a:ext cx="4398640" cy="439864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6056" y="188640"/>
            <a:ext cx="3816424" cy="593752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К сожалению, ее производство традиционными методами приводит к серьезному загрязнению окружающей среды в виде выброса в атмосферу огромного количества парниковых газов. Разрушительные последствия этого явления мы уже давно наблюдаем в виде ухудшения качества воздуха и глобального потепления, влияющего, например, на увеличение частоты наводнений и ураганов, таяние ледяного покрова на полюсах или гибель многих видов растений и животных.</a:t>
            </a:r>
          </a:p>
        </p:txBody>
      </p:sp>
    </p:spTree>
    <p:extLst>
      <p:ext uri="{BB962C8B-B14F-4D97-AF65-F5344CB8AC3E}">
        <p14:creationId xmlns:p14="http://schemas.microsoft.com/office/powerpoint/2010/main" val="89052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836712"/>
            <a:ext cx="7848872" cy="1368152"/>
          </a:xfrm>
        </p:spPr>
        <p:txBody>
          <a:bodyPr/>
          <a:lstStyle/>
          <a:p>
            <a:r>
              <a:rPr lang="ru-RU" sz="1600" dirty="0"/>
              <a:t>Неудивительно, что в течение многих лет уделяется столько внимания продвижению и использованию возобновляемых источников энергии в промышленности.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Как производится «зеленая» энергия и что нужно знать о ВИЭ (возобновляемых источниках энергии</a:t>
            </a:r>
            <a:r>
              <a:rPr lang="ru-RU" sz="1600" dirty="0" smtClean="0"/>
              <a:t>)?</a:t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Наиболее популярными возобновляемыми источниками энергии, используемыми в мире, являются: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15716" y="2492896"/>
            <a:ext cx="604867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8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95999"/>
          </a:xfrm>
        </p:spPr>
        <p:txBody>
          <a:bodyPr/>
          <a:lstStyle/>
          <a:p>
            <a:r>
              <a:rPr lang="ru-RU" b="1" dirty="0"/>
              <a:t>Солнечная энергия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20" y="1476483"/>
            <a:ext cx="4540116" cy="4153923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980728"/>
            <a:ext cx="4032448" cy="5472608"/>
          </a:xfrm>
        </p:spPr>
        <p:txBody>
          <a:bodyPr/>
          <a:lstStyle/>
          <a:p>
            <a:r>
              <a:rPr lang="ru-RU" sz="2000" dirty="0"/>
              <a:t>В настоящее время это самый популярный вид возобновляемой энергии. Солнечная энергия производится благодаря фотоэлектрическим установкам и солнечным коллекторам. Первые получают тепло от солнца и затем преобразуют его в электричество, а вторые – в тепловую энергию, </a:t>
            </a:r>
            <a:r>
              <a:rPr lang="ru-RU" sz="2000" dirty="0" smtClean="0"/>
              <a:t>применяемую, </a:t>
            </a:r>
            <a:r>
              <a:rPr lang="ru-RU" sz="2000" dirty="0"/>
              <a:t>например, для приготовления горячей воды для бытовых или промышленных нужд.</a:t>
            </a:r>
          </a:p>
        </p:txBody>
      </p:sp>
    </p:spTree>
    <p:extLst>
      <p:ext uri="{BB962C8B-B14F-4D97-AF65-F5344CB8AC3E}">
        <p14:creationId xmlns:p14="http://schemas.microsoft.com/office/powerpoint/2010/main" val="103583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5551"/>
            <a:ext cx="8229600" cy="821161"/>
          </a:xfrm>
        </p:spPr>
        <p:txBody>
          <a:bodyPr/>
          <a:lstStyle/>
          <a:p>
            <a:r>
              <a:rPr lang="ru-RU" b="1" dirty="0"/>
              <a:t>Энергия ветра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5536" y="1700808"/>
            <a:ext cx="4956178" cy="328459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8064" y="862636"/>
            <a:ext cx="3888432" cy="5806724"/>
          </a:xfrm>
        </p:spPr>
        <p:txBody>
          <a:bodyPr/>
          <a:lstStyle/>
          <a:p>
            <a:r>
              <a:rPr lang="ru-RU" sz="2000" dirty="0"/>
              <a:t>Одним из столпов экологической энергетики являются также ветряные электростанции, состоящие из эффективных турбин и устройств, вырабатывающих электроэнергию. </a:t>
            </a:r>
            <a:r>
              <a:rPr lang="ru-RU" sz="2000" dirty="0" err="1"/>
              <a:t>Ветрогенераторы</a:t>
            </a:r>
            <a:r>
              <a:rPr lang="ru-RU" sz="2000" dirty="0"/>
              <a:t> преобразуют кинетическую энергию в электричество. Производство возобновляемой энергии с использованием ветряных электростанций, естественно, наиболее выгодно в зонах высокой ветрености.</a:t>
            </a:r>
          </a:p>
        </p:txBody>
      </p:sp>
    </p:spTree>
    <p:extLst>
      <p:ext uri="{BB962C8B-B14F-4D97-AF65-F5344CB8AC3E}">
        <p14:creationId xmlns:p14="http://schemas.microsoft.com/office/powerpoint/2010/main" val="130327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ru-RU" b="1" dirty="0"/>
              <a:t>Энергия воды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3528" y="1772816"/>
            <a:ext cx="4906888" cy="370470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6056" y="1176521"/>
            <a:ext cx="3894584" cy="5688632"/>
          </a:xfrm>
        </p:spPr>
        <p:txBody>
          <a:bodyPr/>
          <a:lstStyle/>
          <a:p>
            <a:r>
              <a:rPr lang="ru-RU" sz="2000" dirty="0"/>
              <a:t>Энергия воды вырабатывается с использованием естественных внутренних водотоков. Гидроэнергетика привязана, в основном, к рекам с достаточно сильным течением или большим спадом. Выработка электроэнергии осуществляется на гидроэлектростанциях, оснащенных специальными турбинами, преобразующими механическую энергию в электрическую.</a:t>
            </a:r>
          </a:p>
        </p:txBody>
      </p:sp>
    </p:spTree>
    <p:extLst>
      <p:ext uri="{BB962C8B-B14F-4D97-AF65-F5344CB8AC3E}">
        <p14:creationId xmlns:p14="http://schemas.microsoft.com/office/powerpoint/2010/main" val="166200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in horizontal">
  <a:themeElements>
    <a:clrScheme name="plain horizontal 6">
      <a:dk1>
        <a:srgbClr val="000000"/>
      </a:dk1>
      <a:lt1>
        <a:srgbClr val="97E183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C9EEC1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plain horizont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lain horizontal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rectangle bevel">
  <a:themeElements>
    <a:clrScheme name="rectangle bevel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rectangle bev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ctangle bevel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tangle bevel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tangle bevel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tangle bevel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tangle bevel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tangle bevel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tangle bevel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tangle bevel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tangle bevel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tangle bevel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tangle bevel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tangle bevel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tangle bevel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tangle bevel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tangle bevel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tangle bevel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0.xml><?xml version="1.0" encoding="utf-8"?>
<a:theme xmlns:a="http://schemas.openxmlformats.org/drawingml/2006/main" name="round rectangle bevel">
  <a:themeElements>
    <a:clrScheme name="">
      <a:dk1>
        <a:srgbClr val="C0C0C0"/>
      </a:dk1>
      <a:lt1>
        <a:srgbClr val="FFFFFF"/>
      </a:lt1>
      <a:dk2>
        <a:srgbClr val="0000CC"/>
      </a:dk2>
      <a:lt2>
        <a:srgbClr val="CCECFF"/>
      </a:lt2>
      <a:accent1>
        <a:srgbClr val="FF3399"/>
      </a:accent1>
      <a:accent2>
        <a:srgbClr val="99CCFF"/>
      </a:accent2>
      <a:accent3>
        <a:srgbClr val="AAAAE2"/>
      </a:accent3>
      <a:accent4>
        <a:srgbClr val="DADADA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round rectangle bev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ound rectangle bevel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und rectangle bevel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und rectangle bevel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und rectangle bevel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und rectangle bevel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und rectangle bevel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und rectangle bevel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und rectangle bevel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1.xml><?xml version="1.0" encoding="utf-8"?>
<a:theme xmlns:a="http://schemas.openxmlformats.org/drawingml/2006/main" name="82_colormaster">
  <a:themeElements>
    <a:clrScheme name="">
      <a:dk1>
        <a:srgbClr val="000000"/>
      </a:dk1>
      <a:lt1>
        <a:srgbClr val="0000CC"/>
      </a:lt1>
      <a:dk2>
        <a:srgbClr val="000066"/>
      </a:dk2>
      <a:lt2>
        <a:srgbClr val="C0C0C0"/>
      </a:lt2>
      <a:accent1>
        <a:srgbClr val="FF3399"/>
      </a:accent1>
      <a:accent2>
        <a:srgbClr val="99CCFF"/>
      </a:accent2>
      <a:accent3>
        <a:srgbClr val="AAAAE2"/>
      </a:accent3>
      <a:accent4>
        <a:srgbClr val="000000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2.xml><?xml version="1.0" encoding="utf-8"?>
<a:theme xmlns:a="http://schemas.openxmlformats.org/drawingml/2006/main" name="83_colormaster">
  <a:themeElements>
    <a:clrScheme name="">
      <a:dk1>
        <a:srgbClr val="000000"/>
      </a:dk1>
      <a:lt1>
        <a:srgbClr val="0000CC"/>
      </a:lt1>
      <a:dk2>
        <a:srgbClr val="000066"/>
      </a:dk2>
      <a:lt2>
        <a:srgbClr val="C0C0C0"/>
      </a:lt2>
      <a:accent1>
        <a:srgbClr val="FF3399"/>
      </a:accent1>
      <a:accent2>
        <a:srgbClr val="99CCFF"/>
      </a:accent2>
      <a:accent3>
        <a:srgbClr val="AAAAE2"/>
      </a:accent3>
      <a:accent4>
        <a:srgbClr val="000000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3.xml><?xml version="1.0" encoding="utf-8"?>
<a:theme xmlns:a="http://schemas.openxmlformats.org/drawingml/2006/main" name="1_round rectangle bevel">
  <a:themeElements>
    <a:clrScheme name="1_round rectangle bevel 7">
      <a:dk1>
        <a:srgbClr val="C0C0C0"/>
      </a:dk1>
      <a:lt1>
        <a:srgbClr val="FFFFFF"/>
      </a:lt1>
      <a:dk2>
        <a:srgbClr val="008080"/>
      </a:dk2>
      <a:lt2>
        <a:srgbClr val="CCECFF"/>
      </a:lt2>
      <a:accent1>
        <a:srgbClr val="29A329"/>
      </a:accent1>
      <a:accent2>
        <a:srgbClr val="00FFFF"/>
      </a:accent2>
      <a:accent3>
        <a:srgbClr val="AAC0C0"/>
      </a:accent3>
      <a:accent4>
        <a:srgbClr val="DADADA"/>
      </a:accent4>
      <a:accent5>
        <a:srgbClr val="ACCEAC"/>
      </a:accent5>
      <a:accent6>
        <a:srgbClr val="00E7E7"/>
      </a:accent6>
      <a:hlink>
        <a:srgbClr val="3B6AFF"/>
      </a:hlink>
      <a:folHlink>
        <a:srgbClr val="FF9900"/>
      </a:folHlink>
    </a:clrScheme>
    <a:fontScheme name="1_round rectangle bev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round rectangle bevel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ound rectangle bevel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ound rectangle bevel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ound rectangle bevel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ound rectangle bevel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ound rectangle bevel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ound rectangle bevel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ound rectangle bevel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ound rectangle bevel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ound rectangle bevel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ound rectangle bevel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ound rectangle bevel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ound rectangle bevel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ound rectangle bevel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ound rectangle bevel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ound rectangle bevel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4.xml><?xml version="1.0" encoding="utf-8"?>
<a:theme xmlns:a="http://schemas.openxmlformats.org/drawingml/2006/main" name="84_colormaster">
  <a:themeElements>
    <a:clrScheme name="">
      <a:dk1>
        <a:srgbClr val="000000"/>
      </a:dk1>
      <a:lt1>
        <a:srgbClr val="008080"/>
      </a:lt1>
      <a:dk2>
        <a:srgbClr val="005A58"/>
      </a:dk2>
      <a:lt2>
        <a:srgbClr val="C0C0C0"/>
      </a:lt2>
      <a:accent1>
        <a:srgbClr val="29A329"/>
      </a:accent1>
      <a:accent2>
        <a:srgbClr val="00FFFF"/>
      </a:accent2>
      <a:accent3>
        <a:srgbClr val="AAC0C0"/>
      </a:accent3>
      <a:accent4>
        <a:srgbClr val="000000"/>
      </a:accent4>
      <a:accent5>
        <a:srgbClr val="ACCEAC"/>
      </a:accent5>
      <a:accent6>
        <a:srgbClr val="00E7E7"/>
      </a:accent6>
      <a:hlink>
        <a:srgbClr val="3B6AFF"/>
      </a:hlink>
      <a:folHlink>
        <a:srgbClr val="FF9900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5.xml><?xml version="1.0" encoding="utf-8"?>
<a:theme xmlns:a="http://schemas.openxmlformats.org/drawingml/2006/main" name="85_colormaster">
  <a:themeElements>
    <a:clrScheme name="">
      <a:dk1>
        <a:srgbClr val="000000"/>
      </a:dk1>
      <a:lt1>
        <a:srgbClr val="008080"/>
      </a:lt1>
      <a:dk2>
        <a:srgbClr val="005A58"/>
      </a:dk2>
      <a:lt2>
        <a:srgbClr val="C0C0C0"/>
      </a:lt2>
      <a:accent1>
        <a:srgbClr val="29A329"/>
      </a:accent1>
      <a:accent2>
        <a:srgbClr val="00FFFF"/>
      </a:accent2>
      <a:accent3>
        <a:srgbClr val="AAC0C0"/>
      </a:accent3>
      <a:accent4>
        <a:srgbClr val="000000"/>
      </a:accent4>
      <a:accent5>
        <a:srgbClr val="ACCEAC"/>
      </a:accent5>
      <a:accent6>
        <a:srgbClr val="00E7E7"/>
      </a:accent6>
      <a:hlink>
        <a:srgbClr val="3B6AFF"/>
      </a:hlink>
      <a:folHlink>
        <a:srgbClr val="FF9900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6.xml><?xml version="1.0" encoding="utf-8"?>
<a:theme xmlns:a="http://schemas.openxmlformats.org/drawingml/2006/main" name="2_round rectangle bevel">
  <a:themeElements>
    <a:clrScheme name="2_round rectangle bevel 13">
      <a:dk1>
        <a:srgbClr val="C0C0C0"/>
      </a:dk1>
      <a:lt1>
        <a:srgbClr val="FFFFFF"/>
      </a:lt1>
      <a:dk2>
        <a:srgbClr val="CC0066"/>
      </a:dk2>
      <a:lt2>
        <a:srgbClr val="FFCCCC"/>
      </a:lt2>
      <a:accent1>
        <a:srgbClr val="993366"/>
      </a:accent1>
      <a:accent2>
        <a:srgbClr val="FF9999"/>
      </a:accent2>
      <a:accent3>
        <a:srgbClr val="E2AAB8"/>
      </a:accent3>
      <a:accent4>
        <a:srgbClr val="DADADA"/>
      </a:accent4>
      <a:accent5>
        <a:srgbClr val="CAADB8"/>
      </a:accent5>
      <a:accent6>
        <a:srgbClr val="E78A8A"/>
      </a:accent6>
      <a:hlink>
        <a:srgbClr val="009999"/>
      </a:hlink>
      <a:folHlink>
        <a:srgbClr val="FF9933"/>
      </a:folHlink>
    </a:clrScheme>
    <a:fontScheme name="2_round rectangle bev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round rectangle bevel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ound rectangle bevel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ound rectangle bevel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ound rectangle bevel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ound rectangle bevel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ound rectangle bevel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ound rectangle bevel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ound rectangle bevel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ound rectangle bevel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ound rectangle bevel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ound rectangle bevel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ound rectangle bevel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ound rectangle bevel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ound rectangle bevel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ound rectangle bevel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ound rectangle bevel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7.xml><?xml version="1.0" encoding="utf-8"?>
<a:theme xmlns:a="http://schemas.openxmlformats.org/drawingml/2006/main" name="86_colormaster">
  <a:themeElements>
    <a:clrScheme name="">
      <a:dk1>
        <a:srgbClr val="000000"/>
      </a:dk1>
      <a:lt1>
        <a:srgbClr val="CC0066"/>
      </a:lt1>
      <a:dk2>
        <a:srgbClr val="660033"/>
      </a:dk2>
      <a:lt2>
        <a:srgbClr val="C0C0C0"/>
      </a:lt2>
      <a:accent1>
        <a:srgbClr val="993366"/>
      </a:accent1>
      <a:accent2>
        <a:srgbClr val="FF9999"/>
      </a:accent2>
      <a:accent3>
        <a:srgbClr val="E2AAB8"/>
      </a:accent3>
      <a:accent4>
        <a:srgbClr val="000000"/>
      </a:accent4>
      <a:accent5>
        <a:srgbClr val="CAADB8"/>
      </a:accent5>
      <a:accent6>
        <a:srgbClr val="E78A8A"/>
      </a:accent6>
      <a:hlink>
        <a:srgbClr val="009999"/>
      </a:hlink>
      <a:folHlink>
        <a:srgbClr val="FF9933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8.xml><?xml version="1.0" encoding="utf-8"?>
<a:theme xmlns:a="http://schemas.openxmlformats.org/drawingml/2006/main" name="87_colormaster">
  <a:themeElements>
    <a:clrScheme name="">
      <a:dk1>
        <a:srgbClr val="000000"/>
      </a:dk1>
      <a:lt1>
        <a:srgbClr val="CC0066"/>
      </a:lt1>
      <a:dk2>
        <a:srgbClr val="660033"/>
      </a:dk2>
      <a:lt2>
        <a:srgbClr val="C0C0C0"/>
      </a:lt2>
      <a:accent1>
        <a:srgbClr val="993366"/>
      </a:accent1>
      <a:accent2>
        <a:srgbClr val="FF9999"/>
      </a:accent2>
      <a:accent3>
        <a:srgbClr val="E2AAB8"/>
      </a:accent3>
      <a:accent4>
        <a:srgbClr val="000000"/>
      </a:accent4>
      <a:accent5>
        <a:srgbClr val="CAADB8"/>
      </a:accent5>
      <a:accent6>
        <a:srgbClr val="E78A8A"/>
      </a:accent6>
      <a:hlink>
        <a:srgbClr val="009999"/>
      </a:hlink>
      <a:folHlink>
        <a:srgbClr val="FF9933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9.xml><?xml version="1.0" encoding="utf-8"?>
<a:theme xmlns:a="http://schemas.openxmlformats.org/drawingml/2006/main" name="1_vees">
  <a:themeElements>
    <a:clrScheme name="vees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ve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ees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colormaster">
  <a:themeElements>
    <a:clrScheme name="1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0.xml><?xml version="1.0" encoding="utf-8"?>
<a:theme xmlns:a="http://schemas.openxmlformats.org/drawingml/2006/main" name="88_colormaster">
  <a:themeElements>
    <a:clrScheme name="1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1.xml><?xml version="1.0" encoding="utf-8"?>
<a:theme xmlns:a="http://schemas.openxmlformats.org/drawingml/2006/main" name="89_colormaster">
  <a:themeElements>
    <a:clrScheme name="2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2.xml><?xml version="1.0" encoding="utf-8"?>
<a:theme xmlns:a="http://schemas.openxmlformats.org/drawingml/2006/main" name="90_colormaster">
  <a:themeElements>
    <a:clrScheme name="">
      <a:dk1>
        <a:srgbClr val="000000"/>
      </a:dk1>
      <a:lt1>
        <a:srgbClr val="33CCCC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ADE2E2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3.xml><?xml version="1.0" encoding="utf-8"?>
<a:theme xmlns:a="http://schemas.openxmlformats.org/drawingml/2006/main" name="91_colormaster">
  <a:themeElements>
    <a:clrScheme name="">
      <a:dk1>
        <a:srgbClr val="000000"/>
      </a:dk1>
      <a:lt1>
        <a:srgbClr val="33CCCC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ADE2E2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4.xml><?xml version="1.0" encoding="utf-8"?>
<a:theme xmlns:a="http://schemas.openxmlformats.org/drawingml/2006/main" name="92_colormaster">
  <a:themeElements>
    <a:clrScheme name="">
      <a:dk1>
        <a:srgbClr val="000000"/>
      </a:dk1>
      <a:lt1>
        <a:srgbClr val="33CCCC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ADE2E2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5.xml><?xml version="1.0" encoding="utf-8"?>
<a:theme xmlns:a="http://schemas.openxmlformats.org/drawingml/2006/main" name="93_colormaster">
  <a:themeElements>
    <a:clrScheme name="6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6.xml><?xml version="1.0" encoding="utf-8"?>
<a:theme xmlns:a="http://schemas.openxmlformats.org/drawingml/2006/main" name="94_colormaster">
  <a:themeElements>
    <a:clrScheme name="7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7.xml><?xml version="1.0" encoding="utf-8"?>
<a:theme xmlns:a="http://schemas.openxmlformats.org/drawingml/2006/main" name="95_colormaster">
  <a:themeElements>
    <a:clrScheme name="8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colormaster">
  <a:themeElements>
    <a:clrScheme name="2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colormaster">
  <a:themeElements>
    <a:clrScheme name="3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colormaster">
  <a:themeElements>
    <a:clrScheme name="4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colormaster">
  <a:themeElements>
    <a:clrScheme name="5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colormaster">
  <a:themeElements>
    <a:clrScheme name="6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colormaster">
  <a:themeElements>
    <a:clrScheme name="7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colormaster">
  <a:themeElements>
    <a:clrScheme name="8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7_colormaster">
  <a:themeElements>
    <a:clrScheme name="">
      <a:dk1>
        <a:srgbClr val="C0C0C0"/>
      </a:dk1>
      <a:lt1>
        <a:srgbClr val="FFFFFF"/>
      </a:lt1>
      <a:dk2>
        <a:srgbClr val="336699"/>
      </a:dk2>
      <a:lt2>
        <a:srgbClr val="CCECFF"/>
      </a:lt2>
      <a:accent1>
        <a:srgbClr val="FF3399"/>
      </a:accent1>
      <a:accent2>
        <a:srgbClr val="99CCFF"/>
      </a:accent2>
      <a:accent3>
        <a:srgbClr val="ADB8CA"/>
      </a:accent3>
      <a:accent4>
        <a:srgbClr val="DADADA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lormaster">
  <a:themeElements>
    <a:clrScheme name="1_colormaster 6">
      <a:dk1>
        <a:srgbClr val="000000"/>
      </a:dk1>
      <a:lt1>
        <a:srgbClr val="97E183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C9EEC1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8_colormaster">
  <a:themeElements>
    <a:clrScheme name="">
      <a:dk1>
        <a:srgbClr val="000000"/>
      </a:dk1>
      <a:lt1>
        <a:srgbClr val="336699"/>
      </a:lt1>
      <a:dk2>
        <a:srgbClr val="003399"/>
      </a:dk2>
      <a:lt2>
        <a:srgbClr val="C0C0C0"/>
      </a:lt2>
      <a:accent1>
        <a:srgbClr val="FF3399"/>
      </a:accent1>
      <a:accent2>
        <a:srgbClr val="99CCFF"/>
      </a:accent2>
      <a:accent3>
        <a:srgbClr val="ADB8CA"/>
      </a:accent3>
      <a:accent4>
        <a:srgbClr val="000000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9_colormaster">
  <a:themeElements>
    <a:clrScheme name="">
      <a:dk1>
        <a:srgbClr val="000000"/>
      </a:dk1>
      <a:lt1>
        <a:srgbClr val="336699"/>
      </a:lt1>
      <a:dk2>
        <a:srgbClr val="003399"/>
      </a:dk2>
      <a:lt2>
        <a:srgbClr val="C0C0C0"/>
      </a:lt2>
      <a:accent1>
        <a:srgbClr val="FF3399"/>
      </a:accent1>
      <a:accent2>
        <a:srgbClr val="99CCFF"/>
      </a:accent2>
      <a:accent3>
        <a:srgbClr val="ADB8CA"/>
      </a:accent3>
      <a:accent4>
        <a:srgbClr val="000000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0_colormaster">
  <a:themeElements>
    <a:clrScheme name="4_colormaster 7">
      <a:dk1>
        <a:srgbClr val="C0C0C0"/>
      </a:dk1>
      <a:lt1>
        <a:srgbClr val="FFFFFF"/>
      </a:lt1>
      <a:dk2>
        <a:srgbClr val="008080"/>
      </a:dk2>
      <a:lt2>
        <a:srgbClr val="CCECFF"/>
      </a:lt2>
      <a:accent1>
        <a:srgbClr val="29A329"/>
      </a:accent1>
      <a:accent2>
        <a:srgbClr val="00FFFF"/>
      </a:accent2>
      <a:accent3>
        <a:srgbClr val="AAC0C0"/>
      </a:accent3>
      <a:accent4>
        <a:srgbClr val="DADADA"/>
      </a:accent4>
      <a:accent5>
        <a:srgbClr val="ACCEAC"/>
      </a:accent5>
      <a:accent6>
        <a:srgbClr val="00E7E7"/>
      </a:accent6>
      <a:hlink>
        <a:srgbClr val="3B6AFF"/>
      </a:hlink>
      <a:folHlink>
        <a:srgbClr val="FF9900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1_colormaster">
  <a:themeElements>
    <a:clrScheme name="">
      <a:dk1>
        <a:srgbClr val="000000"/>
      </a:dk1>
      <a:lt1>
        <a:srgbClr val="008080"/>
      </a:lt1>
      <a:dk2>
        <a:srgbClr val="005250"/>
      </a:dk2>
      <a:lt2>
        <a:srgbClr val="C0C0C0"/>
      </a:lt2>
      <a:accent1>
        <a:srgbClr val="29A329"/>
      </a:accent1>
      <a:accent2>
        <a:srgbClr val="00FFFF"/>
      </a:accent2>
      <a:accent3>
        <a:srgbClr val="AAC0C0"/>
      </a:accent3>
      <a:accent4>
        <a:srgbClr val="000000"/>
      </a:accent4>
      <a:accent5>
        <a:srgbClr val="ACCEAC"/>
      </a:accent5>
      <a:accent6>
        <a:srgbClr val="00E7E7"/>
      </a:accent6>
      <a:hlink>
        <a:srgbClr val="3B6AFF"/>
      </a:hlink>
      <a:folHlink>
        <a:srgbClr val="FF9900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2_colormaster">
  <a:themeElements>
    <a:clrScheme name="">
      <a:dk1>
        <a:srgbClr val="000000"/>
      </a:dk1>
      <a:lt1>
        <a:srgbClr val="008080"/>
      </a:lt1>
      <a:dk2>
        <a:srgbClr val="005250"/>
      </a:dk2>
      <a:lt2>
        <a:srgbClr val="C0C0C0"/>
      </a:lt2>
      <a:accent1>
        <a:srgbClr val="29A329"/>
      </a:accent1>
      <a:accent2>
        <a:srgbClr val="00FFFF"/>
      </a:accent2>
      <a:accent3>
        <a:srgbClr val="AAC0C0"/>
      </a:accent3>
      <a:accent4>
        <a:srgbClr val="000000"/>
      </a:accent4>
      <a:accent5>
        <a:srgbClr val="ACCEAC"/>
      </a:accent5>
      <a:accent6>
        <a:srgbClr val="00E7E7"/>
      </a:accent6>
      <a:hlink>
        <a:srgbClr val="3B6AFF"/>
      </a:hlink>
      <a:folHlink>
        <a:srgbClr val="FF9900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3_colormaster">
  <a:themeElements>
    <a:clrScheme name="">
      <a:dk1>
        <a:srgbClr val="C0C0C0"/>
      </a:dk1>
      <a:lt1>
        <a:srgbClr val="FFFFFF"/>
      </a:lt1>
      <a:dk2>
        <a:srgbClr val="993366"/>
      </a:dk2>
      <a:lt2>
        <a:srgbClr val="FFCCCC"/>
      </a:lt2>
      <a:accent1>
        <a:srgbClr val="993366"/>
      </a:accent1>
      <a:accent2>
        <a:srgbClr val="FF9999"/>
      </a:accent2>
      <a:accent3>
        <a:srgbClr val="CAADB8"/>
      </a:accent3>
      <a:accent4>
        <a:srgbClr val="DADADA"/>
      </a:accent4>
      <a:accent5>
        <a:srgbClr val="CAADB8"/>
      </a:accent5>
      <a:accent6>
        <a:srgbClr val="E78A8A"/>
      </a:accent6>
      <a:hlink>
        <a:srgbClr val="009999"/>
      </a:hlink>
      <a:folHlink>
        <a:srgbClr val="FF9933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4_colormaster">
  <a:themeElements>
    <a:clrScheme name="">
      <a:dk1>
        <a:srgbClr val="000000"/>
      </a:dk1>
      <a:lt1>
        <a:srgbClr val="993366"/>
      </a:lt1>
      <a:dk2>
        <a:srgbClr val="660033"/>
      </a:dk2>
      <a:lt2>
        <a:srgbClr val="C0C0C0"/>
      </a:lt2>
      <a:accent1>
        <a:srgbClr val="993366"/>
      </a:accent1>
      <a:accent2>
        <a:srgbClr val="FF9999"/>
      </a:accent2>
      <a:accent3>
        <a:srgbClr val="CAADB8"/>
      </a:accent3>
      <a:accent4>
        <a:srgbClr val="000000"/>
      </a:accent4>
      <a:accent5>
        <a:srgbClr val="CAADB8"/>
      </a:accent5>
      <a:accent6>
        <a:srgbClr val="E78A8A"/>
      </a:accent6>
      <a:hlink>
        <a:srgbClr val="009999"/>
      </a:hlink>
      <a:folHlink>
        <a:srgbClr val="FF9933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5_colormaster">
  <a:themeElements>
    <a:clrScheme name="">
      <a:dk1>
        <a:srgbClr val="000000"/>
      </a:dk1>
      <a:lt1>
        <a:srgbClr val="993366"/>
      </a:lt1>
      <a:dk2>
        <a:srgbClr val="660033"/>
      </a:dk2>
      <a:lt2>
        <a:srgbClr val="C0C0C0"/>
      </a:lt2>
      <a:accent1>
        <a:srgbClr val="993366"/>
      </a:accent1>
      <a:accent2>
        <a:srgbClr val="FF9999"/>
      </a:accent2>
      <a:accent3>
        <a:srgbClr val="CAADB8"/>
      </a:accent3>
      <a:accent4>
        <a:srgbClr val="000000"/>
      </a:accent4>
      <a:accent5>
        <a:srgbClr val="CAADB8"/>
      </a:accent5>
      <a:accent6>
        <a:srgbClr val="E78A8A"/>
      </a:accent6>
      <a:hlink>
        <a:srgbClr val="009999"/>
      </a:hlink>
      <a:folHlink>
        <a:srgbClr val="FF9933"/>
      </a:folHlink>
    </a:clrScheme>
    <a:fontScheme name="9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6_colormaster">
  <a:themeElements>
    <a:clrScheme name="1_colormaster 13">
      <a:dk1>
        <a:srgbClr val="C0C0C0"/>
      </a:dk1>
      <a:lt1>
        <a:srgbClr val="FFFFFF"/>
      </a:lt1>
      <a:dk2>
        <a:srgbClr val="CC0066"/>
      </a:dk2>
      <a:lt2>
        <a:srgbClr val="FFCCCC"/>
      </a:lt2>
      <a:accent1>
        <a:srgbClr val="993366"/>
      </a:accent1>
      <a:accent2>
        <a:srgbClr val="FF9999"/>
      </a:accent2>
      <a:accent3>
        <a:srgbClr val="E2AAB8"/>
      </a:accent3>
      <a:accent4>
        <a:srgbClr val="DADADA"/>
      </a:accent4>
      <a:accent5>
        <a:srgbClr val="CAADB8"/>
      </a:accent5>
      <a:accent6>
        <a:srgbClr val="E78A8A"/>
      </a:accent6>
      <a:hlink>
        <a:srgbClr val="009999"/>
      </a:hlink>
      <a:folHlink>
        <a:srgbClr val="FF9933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7_colormaster">
  <a:themeElements>
    <a:clrScheme name="">
      <a:dk1>
        <a:srgbClr val="000000"/>
      </a:dk1>
      <a:lt1>
        <a:srgbClr val="CC0066"/>
      </a:lt1>
      <a:dk2>
        <a:srgbClr val="993366"/>
      </a:dk2>
      <a:lt2>
        <a:srgbClr val="C0C0C0"/>
      </a:lt2>
      <a:accent1>
        <a:srgbClr val="993366"/>
      </a:accent1>
      <a:accent2>
        <a:srgbClr val="FF9999"/>
      </a:accent2>
      <a:accent3>
        <a:srgbClr val="E2AAB8"/>
      </a:accent3>
      <a:accent4>
        <a:srgbClr val="000000"/>
      </a:accent4>
      <a:accent5>
        <a:srgbClr val="CAADB8"/>
      </a:accent5>
      <a:accent6>
        <a:srgbClr val="E78A8A"/>
      </a:accent6>
      <a:hlink>
        <a:srgbClr val="009999"/>
      </a:hlink>
      <a:folHlink>
        <a:srgbClr val="FF9933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lormaster">
  <a:themeElements>
    <a:clrScheme name="2_colormaster 6">
      <a:dk1>
        <a:srgbClr val="000000"/>
      </a:dk1>
      <a:lt1>
        <a:srgbClr val="97E183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C9EEC1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8_colormaster">
  <a:themeElements>
    <a:clrScheme name="">
      <a:dk1>
        <a:srgbClr val="000000"/>
      </a:dk1>
      <a:lt1>
        <a:srgbClr val="CC0066"/>
      </a:lt1>
      <a:dk2>
        <a:srgbClr val="993366"/>
      </a:dk2>
      <a:lt2>
        <a:srgbClr val="C0C0C0"/>
      </a:lt2>
      <a:accent1>
        <a:srgbClr val="993366"/>
      </a:accent1>
      <a:accent2>
        <a:srgbClr val="FF9999"/>
      </a:accent2>
      <a:accent3>
        <a:srgbClr val="E2AAB8"/>
      </a:accent3>
      <a:accent4>
        <a:srgbClr val="000000"/>
      </a:accent4>
      <a:accent5>
        <a:srgbClr val="CAADB8"/>
      </a:accent5>
      <a:accent6>
        <a:srgbClr val="E78A8A"/>
      </a:accent6>
      <a:hlink>
        <a:srgbClr val="009999"/>
      </a:hlink>
      <a:folHlink>
        <a:srgbClr val="FF9933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9_colormaster">
  <a:themeElements>
    <a:clrScheme name="4_colormaster 11">
      <a:dk1>
        <a:srgbClr val="C0C0C0"/>
      </a:dk1>
      <a:lt1>
        <a:srgbClr val="FFFFFF"/>
      </a:lt1>
      <a:dk2>
        <a:srgbClr val="6600CC"/>
      </a:dk2>
      <a:lt2>
        <a:srgbClr val="CCCCFF"/>
      </a:lt2>
      <a:accent1>
        <a:srgbClr val="D60093"/>
      </a:accent1>
      <a:accent2>
        <a:srgbClr val="9999FF"/>
      </a:accent2>
      <a:accent3>
        <a:srgbClr val="B8AAE2"/>
      </a:accent3>
      <a:accent4>
        <a:srgbClr val="DADADA"/>
      </a:accent4>
      <a:accent5>
        <a:srgbClr val="E8AAC8"/>
      </a:accent5>
      <a:accent6>
        <a:srgbClr val="8A8AE7"/>
      </a:accent6>
      <a:hlink>
        <a:srgbClr val="008000"/>
      </a:hlink>
      <a:folHlink>
        <a:srgbClr val="FF9966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0_colormaster">
  <a:themeElements>
    <a:clrScheme name="">
      <a:dk1>
        <a:srgbClr val="000000"/>
      </a:dk1>
      <a:lt1>
        <a:srgbClr val="6600CC"/>
      </a:lt1>
      <a:dk2>
        <a:srgbClr val="8646BA"/>
      </a:dk2>
      <a:lt2>
        <a:srgbClr val="C0C0C0"/>
      </a:lt2>
      <a:accent1>
        <a:srgbClr val="D60093"/>
      </a:accent1>
      <a:accent2>
        <a:srgbClr val="9999FF"/>
      </a:accent2>
      <a:accent3>
        <a:srgbClr val="B8AAE2"/>
      </a:accent3>
      <a:accent4>
        <a:srgbClr val="000000"/>
      </a:accent4>
      <a:accent5>
        <a:srgbClr val="E8AAC8"/>
      </a:accent5>
      <a:accent6>
        <a:srgbClr val="8A8AE7"/>
      </a:accent6>
      <a:hlink>
        <a:srgbClr val="008000"/>
      </a:hlink>
      <a:folHlink>
        <a:srgbClr val="FF9966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1_colormaster">
  <a:themeElements>
    <a:clrScheme name="">
      <a:dk1>
        <a:srgbClr val="000000"/>
      </a:dk1>
      <a:lt1>
        <a:srgbClr val="6600CC"/>
      </a:lt1>
      <a:dk2>
        <a:srgbClr val="8646BA"/>
      </a:dk2>
      <a:lt2>
        <a:srgbClr val="C0C0C0"/>
      </a:lt2>
      <a:accent1>
        <a:srgbClr val="D60093"/>
      </a:accent1>
      <a:accent2>
        <a:srgbClr val="9999FF"/>
      </a:accent2>
      <a:accent3>
        <a:srgbClr val="B8AAE2"/>
      </a:accent3>
      <a:accent4>
        <a:srgbClr val="000000"/>
      </a:accent4>
      <a:accent5>
        <a:srgbClr val="E8AAC8"/>
      </a:accent5>
      <a:accent6>
        <a:srgbClr val="8A8AE7"/>
      </a:accent6>
      <a:hlink>
        <a:srgbClr val="008000"/>
      </a:hlink>
      <a:folHlink>
        <a:srgbClr val="FF9966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2_colormaster">
  <a:themeElements>
    <a:clrScheme name="">
      <a:dk1>
        <a:srgbClr val="C0C0C0"/>
      </a:dk1>
      <a:lt1>
        <a:srgbClr val="FFFFFF"/>
      </a:lt1>
      <a:dk2>
        <a:srgbClr val="336600"/>
      </a:dk2>
      <a:lt2>
        <a:srgbClr val="CCFFCC"/>
      </a:lt2>
      <a:accent1>
        <a:srgbClr val="0066FF"/>
      </a:accent1>
      <a:accent2>
        <a:srgbClr val="00FF00"/>
      </a:accent2>
      <a:accent3>
        <a:srgbClr val="ADB8AA"/>
      </a:accent3>
      <a:accent4>
        <a:srgbClr val="DADADA"/>
      </a:accent4>
      <a:accent5>
        <a:srgbClr val="AAB8FF"/>
      </a:accent5>
      <a:accent6>
        <a:srgbClr val="00E700"/>
      </a:accent6>
      <a:hlink>
        <a:srgbClr val="A29E00"/>
      </a:hlink>
      <a:folHlink>
        <a:srgbClr val="EA8B00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3_colormaster">
  <a:themeElements>
    <a:clrScheme name="">
      <a:dk1>
        <a:srgbClr val="000000"/>
      </a:dk1>
      <a:lt1>
        <a:srgbClr val="336600"/>
      </a:lt1>
      <a:dk2>
        <a:srgbClr val="336600"/>
      </a:dk2>
      <a:lt2>
        <a:srgbClr val="C0C0C0"/>
      </a:lt2>
      <a:accent1>
        <a:srgbClr val="0066FF"/>
      </a:accent1>
      <a:accent2>
        <a:srgbClr val="00FF00"/>
      </a:accent2>
      <a:accent3>
        <a:srgbClr val="ADB8AA"/>
      </a:accent3>
      <a:accent4>
        <a:srgbClr val="000000"/>
      </a:accent4>
      <a:accent5>
        <a:srgbClr val="AAB8FF"/>
      </a:accent5>
      <a:accent6>
        <a:srgbClr val="00E700"/>
      </a:accent6>
      <a:hlink>
        <a:srgbClr val="A29E00"/>
      </a:hlink>
      <a:folHlink>
        <a:srgbClr val="EA8B00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4_colormaster">
  <a:themeElements>
    <a:clrScheme name="">
      <a:dk1>
        <a:srgbClr val="000000"/>
      </a:dk1>
      <a:lt1>
        <a:srgbClr val="336600"/>
      </a:lt1>
      <a:dk2>
        <a:srgbClr val="336600"/>
      </a:dk2>
      <a:lt2>
        <a:srgbClr val="C0C0C0"/>
      </a:lt2>
      <a:accent1>
        <a:srgbClr val="0066FF"/>
      </a:accent1>
      <a:accent2>
        <a:srgbClr val="00FF00"/>
      </a:accent2>
      <a:accent3>
        <a:srgbClr val="ADB8AA"/>
      </a:accent3>
      <a:accent4>
        <a:srgbClr val="000000"/>
      </a:accent4>
      <a:accent5>
        <a:srgbClr val="AAB8FF"/>
      </a:accent5>
      <a:accent6>
        <a:srgbClr val="00E700"/>
      </a:accent6>
      <a:hlink>
        <a:srgbClr val="A29E00"/>
      </a:hlink>
      <a:folHlink>
        <a:srgbClr val="EA8B00"/>
      </a:folHlink>
    </a:clrScheme>
    <a:fontScheme name="9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vees">
  <a:themeElements>
    <a:clrScheme name="vees 1">
      <a:dk1>
        <a:srgbClr val="C0C0C0"/>
      </a:dk1>
      <a:lt1>
        <a:srgbClr val="FFFFFF"/>
      </a:lt1>
      <a:dk2>
        <a:srgbClr val="000099"/>
      </a:dk2>
      <a:lt2>
        <a:srgbClr val="CCECFF"/>
      </a:lt2>
      <a:accent1>
        <a:srgbClr val="FF3399"/>
      </a:accent1>
      <a:accent2>
        <a:srgbClr val="99CCFF"/>
      </a:accent2>
      <a:accent3>
        <a:srgbClr val="AAAACA"/>
      </a:accent3>
      <a:accent4>
        <a:srgbClr val="DADADA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ve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ees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5_colormaster">
  <a:themeElements>
    <a:clrScheme name="">
      <a:dk1>
        <a:srgbClr val="000000"/>
      </a:dk1>
      <a:lt1>
        <a:srgbClr val="000099"/>
      </a:lt1>
      <a:dk2>
        <a:srgbClr val="000066"/>
      </a:dk2>
      <a:lt2>
        <a:srgbClr val="C0C0C0"/>
      </a:lt2>
      <a:accent1>
        <a:srgbClr val="FF3399"/>
      </a:accent1>
      <a:accent2>
        <a:srgbClr val="99CCFF"/>
      </a:accent2>
      <a:accent3>
        <a:srgbClr val="AAAACA"/>
      </a:accent3>
      <a:accent4>
        <a:srgbClr val="000000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6_colormaster">
  <a:themeElements>
    <a:clrScheme name="">
      <a:dk1>
        <a:srgbClr val="C0C0C0"/>
      </a:dk1>
      <a:lt1>
        <a:srgbClr val="FFFFFF"/>
      </a:lt1>
      <a:dk2>
        <a:srgbClr val="000099"/>
      </a:dk2>
      <a:lt2>
        <a:srgbClr val="000066"/>
      </a:lt2>
      <a:accent1>
        <a:srgbClr val="FF3399"/>
      </a:accent1>
      <a:accent2>
        <a:srgbClr val="99CCFF"/>
      </a:accent2>
      <a:accent3>
        <a:srgbClr val="AAAACA"/>
      </a:accent3>
      <a:accent4>
        <a:srgbClr val="DADADA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olormaster">
  <a:themeElements>
    <a:clrScheme name="3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7_colormaster">
  <a:themeElements>
    <a:clrScheme name="">
      <a:dk1>
        <a:srgbClr val="C0C0C0"/>
      </a:dk1>
      <a:lt1>
        <a:srgbClr val="FFFFFF"/>
      </a:lt1>
      <a:dk2>
        <a:srgbClr val="003399"/>
      </a:dk2>
      <a:lt2>
        <a:srgbClr val="CCECFF"/>
      </a:lt2>
      <a:accent1>
        <a:srgbClr val="CC00CC"/>
      </a:accent1>
      <a:accent2>
        <a:srgbClr val="00FFFF"/>
      </a:accent2>
      <a:accent3>
        <a:srgbClr val="AAADCA"/>
      </a:accent3>
      <a:accent4>
        <a:srgbClr val="DADADA"/>
      </a:accent4>
      <a:accent5>
        <a:srgbClr val="E2AAE2"/>
      </a:accent5>
      <a:accent6>
        <a:srgbClr val="00E7E7"/>
      </a:accent6>
      <a:hlink>
        <a:srgbClr val="3B6AFF"/>
      </a:hlink>
      <a:folHlink>
        <a:srgbClr val="FF9900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38_colormaster">
  <a:themeElements>
    <a:clrScheme name="">
      <a:dk1>
        <a:srgbClr val="000000"/>
      </a:dk1>
      <a:lt1>
        <a:srgbClr val="000099"/>
      </a:lt1>
      <a:dk2>
        <a:srgbClr val="CCECFF"/>
      </a:dk2>
      <a:lt2>
        <a:srgbClr val="C0C0C0"/>
      </a:lt2>
      <a:accent1>
        <a:srgbClr val="CC00CC"/>
      </a:accent1>
      <a:accent2>
        <a:srgbClr val="00FFFF"/>
      </a:accent2>
      <a:accent3>
        <a:srgbClr val="AAAACA"/>
      </a:accent3>
      <a:accent4>
        <a:srgbClr val="000000"/>
      </a:accent4>
      <a:accent5>
        <a:srgbClr val="E2AAE2"/>
      </a:accent5>
      <a:accent6>
        <a:srgbClr val="00E7E7"/>
      </a:accent6>
      <a:hlink>
        <a:srgbClr val="3B6AFF"/>
      </a:hlink>
      <a:folHlink>
        <a:srgbClr val="FF9900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39_colormaster">
  <a:themeElements>
    <a:clrScheme name="">
      <a:dk1>
        <a:srgbClr val="C0C0C0"/>
      </a:dk1>
      <a:lt1>
        <a:srgbClr val="FFFFFF"/>
      </a:lt1>
      <a:dk2>
        <a:srgbClr val="000099"/>
      </a:dk2>
      <a:lt2>
        <a:srgbClr val="CCECFF"/>
      </a:lt2>
      <a:accent1>
        <a:srgbClr val="CC00CC"/>
      </a:accent1>
      <a:accent2>
        <a:srgbClr val="00FFFF"/>
      </a:accent2>
      <a:accent3>
        <a:srgbClr val="AAAACA"/>
      </a:accent3>
      <a:accent4>
        <a:srgbClr val="DADADA"/>
      </a:accent4>
      <a:accent5>
        <a:srgbClr val="E2AAE2"/>
      </a:accent5>
      <a:accent6>
        <a:srgbClr val="00E7E7"/>
      </a:accent6>
      <a:hlink>
        <a:srgbClr val="3B6AFF"/>
      </a:hlink>
      <a:folHlink>
        <a:srgbClr val="FF9900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0_colormaster">
  <a:themeElements>
    <a:clrScheme name="6_colormaster 3">
      <a:dk1>
        <a:srgbClr val="C0C0C0"/>
      </a:dk1>
      <a:lt1>
        <a:srgbClr val="FFFFFF"/>
      </a:lt1>
      <a:dk2>
        <a:srgbClr val="800000"/>
      </a:dk2>
      <a:lt2>
        <a:srgbClr val="FFCC99"/>
      </a:lt2>
      <a:accent1>
        <a:srgbClr val="FF9900"/>
      </a:accent1>
      <a:accent2>
        <a:srgbClr val="CC0000"/>
      </a:accent2>
      <a:accent3>
        <a:srgbClr val="C0AAAA"/>
      </a:accent3>
      <a:accent4>
        <a:srgbClr val="DADADA"/>
      </a:accent4>
      <a:accent5>
        <a:srgbClr val="FFCAAA"/>
      </a:accent5>
      <a:accent6>
        <a:srgbClr val="B90000"/>
      </a:accent6>
      <a:hlink>
        <a:srgbClr val="FF33CC"/>
      </a:hlink>
      <a:folHlink>
        <a:srgbClr val="FFCC00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1_colormaster">
  <a:themeElements>
    <a:clrScheme name="">
      <a:dk1>
        <a:srgbClr val="000000"/>
      </a:dk1>
      <a:lt1>
        <a:srgbClr val="800000"/>
      </a:lt1>
      <a:dk2>
        <a:srgbClr val="800000"/>
      </a:dk2>
      <a:lt2>
        <a:srgbClr val="C0C0C0"/>
      </a:lt2>
      <a:accent1>
        <a:srgbClr val="FF9900"/>
      </a:accent1>
      <a:accent2>
        <a:srgbClr val="CC0000"/>
      </a:accent2>
      <a:accent3>
        <a:srgbClr val="C0AAAA"/>
      </a:accent3>
      <a:accent4>
        <a:srgbClr val="000000"/>
      </a:accent4>
      <a:accent5>
        <a:srgbClr val="FFCAAA"/>
      </a:accent5>
      <a:accent6>
        <a:srgbClr val="B90000"/>
      </a:accent6>
      <a:hlink>
        <a:srgbClr val="FF33CC"/>
      </a:hlink>
      <a:folHlink>
        <a:srgbClr val="FFCC00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2_colormaster">
  <a:themeElements>
    <a:clrScheme name="">
      <a:dk1>
        <a:srgbClr val="C0C0C0"/>
      </a:dk1>
      <a:lt1>
        <a:srgbClr val="FFFFFF"/>
      </a:lt1>
      <a:dk2>
        <a:srgbClr val="800000"/>
      </a:dk2>
      <a:lt2>
        <a:srgbClr val="800000"/>
      </a:lt2>
      <a:accent1>
        <a:srgbClr val="FF9900"/>
      </a:accent1>
      <a:accent2>
        <a:srgbClr val="CC0000"/>
      </a:accent2>
      <a:accent3>
        <a:srgbClr val="C0AAAA"/>
      </a:accent3>
      <a:accent4>
        <a:srgbClr val="DADADA"/>
      </a:accent4>
      <a:accent5>
        <a:srgbClr val="FFCAAA"/>
      </a:accent5>
      <a:accent6>
        <a:srgbClr val="B90000"/>
      </a:accent6>
      <a:hlink>
        <a:srgbClr val="FF33CC"/>
      </a:hlink>
      <a:folHlink>
        <a:srgbClr val="FFCC00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bevel circle">
  <a:themeElements>
    <a:clrScheme name="bevel circle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bevel circ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vel circle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vel circle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vel circle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vel circle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vel circle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vel circle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vel circle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vel circle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vel circle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vel circle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vel circle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vel circle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vel circle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vel circle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vel circle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vel circle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1_bevel circle">
  <a:themeElements>
    <a:clrScheme name="1_bevel circle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1_bevel circ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evel circle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vel circle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vel circle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vel circle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vel circle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vel circle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vel circle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vel circle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vel circle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vel circle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vel circle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vel circle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vel circle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vel circle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vel circle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vel circle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3_colormaster">
  <a:themeElements>
    <a:clrScheme name="2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2_bevel circle">
  <a:themeElements>
    <a:clrScheme name="2_bevel circle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2_bevel circ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evel circle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vel circle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vel circle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vel circle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vel circle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vel circle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vel circle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vel circle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vel circle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vel circle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vel circle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vel circle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vel circle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vel circle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vel circle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vel circle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olormaster">
  <a:themeElements>
    <a:clrScheme name="4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3_bevel circle">
  <a:themeElements>
    <a:clrScheme name="3_bevel circle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3_bevel circ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evel circle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vel circle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evel circle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vel circle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evel circle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vel circle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evel circle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vel circle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evel circle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vel circle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evel circle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vel circle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evel circle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vel circle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evel circle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vel circle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44_colormaster">
  <a:themeElements>
    <a:clrScheme name="3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4_bevel circle">
  <a:themeElements>
    <a:clrScheme name="4_bevel circle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4_bevel circ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bevel circle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evel circle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evel circle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evel circle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evel circle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evel circle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evel circle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evel circle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evel circle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evel circle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evel circle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evel circle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evel circle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evel circle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evel circle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evel circle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5_bevel circle">
  <a:themeElements>
    <a:clrScheme name="5_bevel circle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5_bevel circ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bevel circle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evel circle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evel circle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evel circle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evel circle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evel circle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evel circle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evel circle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evel circle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evel circle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evel circle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evel circle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evel circle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evel circle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evel circle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evel circle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45_colormaster">
  <a:themeElements>
    <a:clrScheme name="4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bars">
  <a:themeElements>
    <a:clrScheme name="bars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ba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rs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s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s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s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s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s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s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s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46_colormaster">
  <a:themeElements>
    <a:clrScheme name="1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47_colormaster">
  <a:themeElements>
    <a:clrScheme name="2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48_colormaster">
  <a:themeElements>
    <a:clrScheme name="3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49_colormaster">
  <a:themeElements>
    <a:clrScheme name="4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colormaster">
  <a:themeElements>
    <a:clrScheme name="5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50_colormaster">
  <a:themeElements>
    <a:clrScheme name="5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51_colormaster">
  <a:themeElements>
    <a:clrScheme name="6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52_colormaster">
  <a:themeElements>
    <a:clrScheme name="7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53_colormaster">
  <a:themeElements>
    <a:clrScheme name="8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square bevel">
  <a:themeElements>
    <a:clrScheme name="square bevel 11">
      <a:dk1>
        <a:srgbClr val="C0C0C0"/>
      </a:dk1>
      <a:lt1>
        <a:srgbClr val="FFFFFF"/>
      </a:lt1>
      <a:dk2>
        <a:srgbClr val="6600CC"/>
      </a:dk2>
      <a:lt2>
        <a:srgbClr val="CCCCFF"/>
      </a:lt2>
      <a:accent1>
        <a:srgbClr val="D60093"/>
      </a:accent1>
      <a:accent2>
        <a:srgbClr val="9999FF"/>
      </a:accent2>
      <a:accent3>
        <a:srgbClr val="B8AAE2"/>
      </a:accent3>
      <a:accent4>
        <a:srgbClr val="DADADA"/>
      </a:accent4>
      <a:accent5>
        <a:srgbClr val="E8AAC8"/>
      </a:accent5>
      <a:accent6>
        <a:srgbClr val="8A8AE7"/>
      </a:accent6>
      <a:hlink>
        <a:srgbClr val="008000"/>
      </a:hlink>
      <a:folHlink>
        <a:srgbClr val="FF9966"/>
      </a:folHlink>
    </a:clrScheme>
    <a:fontScheme name="square bev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quare bevel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 bevel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 bevel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 bevel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 bevel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 bevel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 bevel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 bevel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54_colormaster">
  <a:themeElements>
    <a:clrScheme name="">
      <a:dk1>
        <a:srgbClr val="000000"/>
      </a:dk1>
      <a:lt1>
        <a:srgbClr val="6600CC"/>
      </a:lt1>
      <a:dk2>
        <a:srgbClr val="6600CC"/>
      </a:dk2>
      <a:lt2>
        <a:srgbClr val="C0C0C0"/>
      </a:lt2>
      <a:accent1>
        <a:srgbClr val="D60093"/>
      </a:accent1>
      <a:accent2>
        <a:srgbClr val="9999FF"/>
      </a:accent2>
      <a:accent3>
        <a:srgbClr val="B8AAE2"/>
      </a:accent3>
      <a:accent4>
        <a:srgbClr val="000000"/>
      </a:accent4>
      <a:accent5>
        <a:srgbClr val="E8AAC8"/>
      </a:accent5>
      <a:accent6>
        <a:srgbClr val="8A8AE7"/>
      </a:accent6>
      <a:hlink>
        <a:srgbClr val="008000"/>
      </a:hlink>
      <a:folHlink>
        <a:srgbClr val="FF9966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55_colormaster">
  <a:themeElements>
    <a:clrScheme name="">
      <a:dk1>
        <a:srgbClr val="000000"/>
      </a:dk1>
      <a:lt1>
        <a:srgbClr val="6600CC"/>
      </a:lt1>
      <a:dk2>
        <a:srgbClr val="6600CC"/>
      </a:dk2>
      <a:lt2>
        <a:srgbClr val="C0C0C0"/>
      </a:lt2>
      <a:accent1>
        <a:srgbClr val="D60093"/>
      </a:accent1>
      <a:accent2>
        <a:srgbClr val="9999FF"/>
      </a:accent2>
      <a:accent3>
        <a:srgbClr val="B8AAE2"/>
      </a:accent3>
      <a:accent4>
        <a:srgbClr val="000000"/>
      </a:accent4>
      <a:accent5>
        <a:srgbClr val="E8AAC8"/>
      </a:accent5>
      <a:accent6>
        <a:srgbClr val="8A8AE7"/>
      </a:accent6>
      <a:hlink>
        <a:srgbClr val="008000"/>
      </a:hlink>
      <a:folHlink>
        <a:srgbClr val="FF9966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1_square bevel">
  <a:themeElements>
    <a:clrScheme name="">
      <a:dk1>
        <a:srgbClr val="C0C0C0"/>
      </a:dk1>
      <a:lt1>
        <a:srgbClr val="FFFFFF"/>
      </a:lt1>
      <a:dk2>
        <a:srgbClr val="3366CC"/>
      </a:dk2>
      <a:lt2>
        <a:srgbClr val="CCECFF"/>
      </a:lt2>
      <a:accent1>
        <a:srgbClr val="FF3399"/>
      </a:accent1>
      <a:accent2>
        <a:srgbClr val="99CCFF"/>
      </a:accent2>
      <a:accent3>
        <a:srgbClr val="ADB8E2"/>
      </a:accent3>
      <a:accent4>
        <a:srgbClr val="DADADA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1_square bev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quare bevel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quare bevel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quare bevel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quare bevel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quare bevel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quare bevel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quare bevel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quare bevel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quare bevel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quare bevel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quare bevel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quare bevel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quare bevel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quare bevel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quare bevel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quare bevel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56_colormaster">
  <a:themeElements>
    <a:clrScheme name="">
      <a:dk1>
        <a:srgbClr val="000000"/>
      </a:dk1>
      <a:lt1>
        <a:srgbClr val="3366CC"/>
      </a:lt1>
      <a:dk2>
        <a:srgbClr val="003399"/>
      </a:dk2>
      <a:lt2>
        <a:srgbClr val="C0C0C0"/>
      </a:lt2>
      <a:accent1>
        <a:srgbClr val="FF3399"/>
      </a:accent1>
      <a:accent2>
        <a:srgbClr val="99CCFF"/>
      </a:accent2>
      <a:accent3>
        <a:srgbClr val="ADB8E2"/>
      </a:accent3>
      <a:accent4>
        <a:srgbClr val="000000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57_colormaster">
  <a:themeElements>
    <a:clrScheme name="">
      <a:dk1>
        <a:srgbClr val="000000"/>
      </a:dk1>
      <a:lt1>
        <a:srgbClr val="3366CC"/>
      </a:lt1>
      <a:dk2>
        <a:srgbClr val="003399"/>
      </a:dk2>
      <a:lt2>
        <a:srgbClr val="C0C0C0"/>
      </a:lt2>
      <a:accent1>
        <a:srgbClr val="FF3399"/>
      </a:accent1>
      <a:accent2>
        <a:srgbClr val="99CCFF"/>
      </a:accent2>
      <a:accent3>
        <a:srgbClr val="ADB8E2"/>
      </a:accent3>
      <a:accent4>
        <a:srgbClr val="000000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colormaster">
  <a:themeElements>
    <a:clrScheme name="6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2_square bevel">
  <a:themeElements>
    <a:clrScheme name="2_square bevel 3">
      <a:dk1>
        <a:srgbClr val="C0C0C0"/>
      </a:dk1>
      <a:lt1>
        <a:srgbClr val="FFFFFF"/>
      </a:lt1>
      <a:dk2>
        <a:srgbClr val="800000"/>
      </a:dk2>
      <a:lt2>
        <a:srgbClr val="FFCC99"/>
      </a:lt2>
      <a:accent1>
        <a:srgbClr val="FF9900"/>
      </a:accent1>
      <a:accent2>
        <a:srgbClr val="CC0000"/>
      </a:accent2>
      <a:accent3>
        <a:srgbClr val="C0AAAA"/>
      </a:accent3>
      <a:accent4>
        <a:srgbClr val="DADADA"/>
      </a:accent4>
      <a:accent5>
        <a:srgbClr val="FFCAAA"/>
      </a:accent5>
      <a:accent6>
        <a:srgbClr val="B90000"/>
      </a:accent6>
      <a:hlink>
        <a:srgbClr val="FF33CC"/>
      </a:hlink>
      <a:folHlink>
        <a:srgbClr val="FFCC00"/>
      </a:folHlink>
    </a:clrScheme>
    <a:fontScheme name="2_square bev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quare bevel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quare bevel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quare bevel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quare bevel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quare bevel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quare bevel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quare bevel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quare bevel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quare bevel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quare bevel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quare bevel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quare bevel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quare bevel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quare bevel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quare bevel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quare bevel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58_colormaster">
  <a:themeElements>
    <a:clrScheme name="">
      <a:dk1>
        <a:srgbClr val="000000"/>
      </a:dk1>
      <a:lt1>
        <a:srgbClr val="800000"/>
      </a:lt1>
      <a:dk2>
        <a:srgbClr val="A50021"/>
      </a:dk2>
      <a:lt2>
        <a:srgbClr val="C0C0C0"/>
      </a:lt2>
      <a:accent1>
        <a:srgbClr val="FF9900"/>
      </a:accent1>
      <a:accent2>
        <a:srgbClr val="CC0000"/>
      </a:accent2>
      <a:accent3>
        <a:srgbClr val="C0AAAA"/>
      </a:accent3>
      <a:accent4>
        <a:srgbClr val="000000"/>
      </a:accent4>
      <a:accent5>
        <a:srgbClr val="FFCAAA"/>
      </a:accent5>
      <a:accent6>
        <a:srgbClr val="B90000"/>
      </a:accent6>
      <a:hlink>
        <a:srgbClr val="FF33CC"/>
      </a:hlink>
      <a:folHlink>
        <a:srgbClr val="FFCC00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59_colormaster">
  <a:themeElements>
    <a:clrScheme name="">
      <a:dk1>
        <a:srgbClr val="000000"/>
      </a:dk1>
      <a:lt1>
        <a:srgbClr val="800000"/>
      </a:lt1>
      <a:dk2>
        <a:srgbClr val="A50021"/>
      </a:dk2>
      <a:lt2>
        <a:srgbClr val="C0C0C0"/>
      </a:lt2>
      <a:accent1>
        <a:srgbClr val="FF9900"/>
      </a:accent1>
      <a:accent2>
        <a:srgbClr val="CC0000"/>
      </a:accent2>
      <a:accent3>
        <a:srgbClr val="C0AAAA"/>
      </a:accent3>
      <a:accent4>
        <a:srgbClr val="000000"/>
      </a:accent4>
      <a:accent5>
        <a:srgbClr val="FFCAAA"/>
      </a:accent5>
      <a:accent6>
        <a:srgbClr val="B90000"/>
      </a:accent6>
      <a:hlink>
        <a:srgbClr val="FF33CC"/>
      </a:hlink>
      <a:folHlink>
        <a:srgbClr val="FFCC00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tv">
  <a:themeElements>
    <a:clrScheme name="">
      <a:dk1>
        <a:srgbClr val="C0C0C0"/>
      </a:dk1>
      <a:lt1>
        <a:srgbClr val="FFFFFF"/>
      </a:lt1>
      <a:dk2>
        <a:srgbClr val="336699"/>
      </a:dk2>
      <a:lt2>
        <a:srgbClr val="CCECFF"/>
      </a:lt2>
      <a:accent1>
        <a:srgbClr val="FF3399"/>
      </a:accent1>
      <a:accent2>
        <a:srgbClr val="99CCFF"/>
      </a:accent2>
      <a:accent3>
        <a:srgbClr val="ADB8CA"/>
      </a:accent3>
      <a:accent4>
        <a:srgbClr val="DADADA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t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v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v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v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v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v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v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v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v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v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v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v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v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v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v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v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v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60_colormaster">
  <a:themeElements>
    <a:clrScheme name="">
      <a:dk1>
        <a:srgbClr val="000000"/>
      </a:dk1>
      <a:lt1>
        <a:srgbClr val="336699"/>
      </a:lt1>
      <a:dk2>
        <a:srgbClr val="003366"/>
      </a:dk2>
      <a:lt2>
        <a:srgbClr val="C0C0C0"/>
      </a:lt2>
      <a:accent1>
        <a:srgbClr val="FF3399"/>
      </a:accent1>
      <a:accent2>
        <a:srgbClr val="99CCFF"/>
      </a:accent2>
      <a:accent3>
        <a:srgbClr val="ADB8CA"/>
      </a:accent3>
      <a:accent4>
        <a:srgbClr val="000000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61_colormaster">
  <a:themeElements>
    <a:clrScheme name="">
      <a:dk1>
        <a:srgbClr val="000000"/>
      </a:dk1>
      <a:lt1>
        <a:srgbClr val="336699"/>
      </a:lt1>
      <a:dk2>
        <a:srgbClr val="003366"/>
      </a:dk2>
      <a:lt2>
        <a:srgbClr val="C0C0C0"/>
      </a:lt2>
      <a:accent1>
        <a:srgbClr val="FF3399"/>
      </a:accent1>
      <a:accent2>
        <a:srgbClr val="99CCFF"/>
      </a:accent2>
      <a:accent3>
        <a:srgbClr val="ADB8CA"/>
      </a:accent3>
      <a:accent4>
        <a:srgbClr val="000000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62_colormaster">
  <a:themeElements>
    <a:clrScheme name="3_colormaster 7">
      <a:dk1>
        <a:srgbClr val="C0C0C0"/>
      </a:dk1>
      <a:lt1>
        <a:srgbClr val="FFFFFF"/>
      </a:lt1>
      <a:dk2>
        <a:srgbClr val="008080"/>
      </a:dk2>
      <a:lt2>
        <a:srgbClr val="CCECFF"/>
      </a:lt2>
      <a:accent1>
        <a:srgbClr val="29A329"/>
      </a:accent1>
      <a:accent2>
        <a:srgbClr val="00FFFF"/>
      </a:accent2>
      <a:accent3>
        <a:srgbClr val="AAC0C0"/>
      </a:accent3>
      <a:accent4>
        <a:srgbClr val="DADADA"/>
      </a:accent4>
      <a:accent5>
        <a:srgbClr val="ACCEAC"/>
      </a:accent5>
      <a:accent6>
        <a:srgbClr val="00E7E7"/>
      </a:accent6>
      <a:hlink>
        <a:srgbClr val="3B6AFF"/>
      </a:hlink>
      <a:folHlink>
        <a:srgbClr val="FF9900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63_colormaster">
  <a:themeElements>
    <a:clrScheme name="">
      <a:dk1>
        <a:srgbClr val="000000"/>
      </a:dk1>
      <a:lt1>
        <a:srgbClr val="008080"/>
      </a:lt1>
      <a:dk2>
        <a:srgbClr val="004A48"/>
      </a:dk2>
      <a:lt2>
        <a:srgbClr val="C0C0C0"/>
      </a:lt2>
      <a:accent1>
        <a:srgbClr val="29A329"/>
      </a:accent1>
      <a:accent2>
        <a:srgbClr val="00FFFF"/>
      </a:accent2>
      <a:accent3>
        <a:srgbClr val="AAC0C0"/>
      </a:accent3>
      <a:accent4>
        <a:srgbClr val="000000"/>
      </a:accent4>
      <a:accent5>
        <a:srgbClr val="ACCEAC"/>
      </a:accent5>
      <a:accent6>
        <a:srgbClr val="00E7E7"/>
      </a:accent6>
      <a:hlink>
        <a:srgbClr val="3B6AFF"/>
      </a:hlink>
      <a:folHlink>
        <a:srgbClr val="FF9900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64_colormaster">
  <a:themeElements>
    <a:clrScheme name="">
      <a:dk1>
        <a:srgbClr val="000000"/>
      </a:dk1>
      <a:lt1>
        <a:srgbClr val="008080"/>
      </a:lt1>
      <a:dk2>
        <a:srgbClr val="004A48"/>
      </a:dk2>
      <a:lt2>
        <a:srgbClr val="C0C0C0"/>
      </a:lt2>
      <a:accent1>
        <a:srgbClr val="29A329"/>
      </a:accent1>
      <a:accent2>
        <a:srgbClr val="00FFFF"/>
      </a:accent2>
      <a:accent3>
        <a:srgbClr val="AAC0C0"/>
      </a:accent3>
      <a:accent4>
        <a:srgbClr val="000000"/>
      </a:accent4>
      <a:accent5>
        <a:srgbClr val="ACCEAC"/>
      </a:accent5>
      <a:accent6>
        <a:srgbClr val="00E7E7"/>
      </a:accent6>
      <a:hlink>
        <a:srgbClr val="3B6AFF"/>
      </a:hlink>
      <a:folHlink>
        <a:srgbClr val="FF9900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65_colormaster">
  <a:themeElements>
    <a:clrScheme name="">
      <a:dk1>
        <a:srgbClr val="C0C0C0"/>
      </a:dk1>
      <a:lt1>
        <a:srgbClr val="FFFFFF"/>
      </a:lt1>
      <a:dk2>
        <a:srgbClr val="993366"/>
      </a:dk2>
      <a:lt2>
        <a:srgbClr val="FFCCCC"/>
      </a:lt2>
      <a:accent1>
        <a:srgbClr val="993366"/>
      </a:accent1>
      <a:accent2>
        <a:srgbClr val="FF9999"/>
      </a:accent2>
      <a:accent3>
        <a:srgbClr val="CAADB8"/>
      </a:accent3>
      <a:accent4>
        <a:srgbClr val="DADADA"/>
      </a:accent4>
      <a:accent5>
        <a:srgbClr val="CAADB8"/>
      </a:accent5>
      <a:accent6>
        <a:srgbClr val="E78A8A"/>
      </a:accent6>
      <a:hlink>
        <a:srgbClr val="009999"/>
      </a:hlink>
      <a:folHlink>
        <a:srgbClr val="FF9933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colormaster">
  <a:themeElements>
    <a:clrScheme name="7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66_colormaster">
  <a:themeElements>
    <a:clrScheme name="">
      <a:dk1>
        <a:srgbClr val="000000"/>
      </a:dk1>
      <a:lt1>
        <a:srgbClr val="993366"/>
      </a:lt1>
      <a:dk2>
        <a:srgbClr val="660033"/>
      </a:dk2>
      <a:lt2>
        <a:srgbClr val="C0C0C0"/>
      </a:lt2>
      <a:accent1>
        <a:srgbClr val="993366"/>
      </a:accent1>
      <a:accent2>
        <a:srgbClr val="FF9999"/>
      </a:accent2>
      <a:accent3>
        <a:srgbClr val="CAADB8"/>
      </a:accent3>
      <a:accent4>
        <a:srgbClr val="000000"/>
      </a:accent4>
      <a:accent5>
        <a:srgbClr val="CAADB8"/>
      </a:accent5>
      <a:accent6>
        <a:srgbClr val="E78A8A"/>
      </a:accent6>
      <a:hlink>
        <a:srgbClr val="009999"/>
      </a:hlink>
      <a:folHlink>
        <a:srgbClr val="FF9933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67_colormaster">
  <a:themeElements>
    <a:clrScheme name="">
      <a:dk1>
        <a:srgbClr val="000000"/>
      </a:dk1>
      <a:lt1>
        <a:srgbClr val="993366"/>
      </a:lt1>
      <a:dk2>
        <a:srgbClr val="660033"/>
      </a:dk2>
      <a:lt2>
        <a:srgbClr val="C0C0C0"/>
      </a:lt2>
      <a:accent1>
        <a:srgbClr val="993366"/>
      </a:accent1>
      <a:accent2>
        <a:srgbClr val="FF9999"/>
      </a:accent2>
      <a:accent3>
        <a:srgbClr val="CAADB8"/>
      </a:accent3>
      <a:accent4>
        <a:srgbClr val="000000"/>
      </a:accent4>
      <a:accent5>
        <a:srgbClr val="CAADB8"/>
      </a:accent5>
      <a:accent6>
        <a:srgbClr val="E78A8A"/>
      </a:accent6>
      <a:hlink>
        <a:srgbClr val="009999"/>
      </a:hlink>
      <a:folHlink>
        <a:srgbClr val="FF9933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tripoly">
  <a:themeElements>
    <a:clrScheme name="tripoly 6">
      <a:dk1>
        <a:srgbClr val="000000"/>
      </a:dk1>
      <a:lt1>
        <a:srgbClr val="97E183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C9EEC1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tripol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ipoly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poly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poly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poly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poly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poly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poly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poly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poly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poly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poly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poly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poly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poly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poly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poly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68_colormaster">
  <a:themeElements>
    <a:clrScheme name="1_colormaster 6">
      <a:dk1>
        <a:srgbClr val="000000"/>
      </a:dk1>
      <a:lt1>
        <a:srgbClr val="97E183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C9EEC1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69_colormaster">
  <a:themeElements>
    <a:clrScheme name="2_colormaster 6">
      <a:dk1>
        <a:srgbClr val="000000"/>
      </a:dk1>
      <a:lt1>
        <a:srgbClr val="97E183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C9EEC1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1_tripoly">
  <a:themeElements>
    <a:clrScheme name="1_tripoly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1_tripol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tripoly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ipoly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ipoly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ipoly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ipoly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ipoly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ipoly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ipoly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ipoly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ipoly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ipoly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ipoly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ipoly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ipoly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ipoly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ipoly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70_colormaster">
  <a:themeElements>
    <a:clrScheme name="3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71_colormaster">
  <a:themeElements>
    <a:clrScheme name="4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8.xml><?xml version="1.0" encoding="utf-8"?>
<a:theme xmlns:a="http://schemas.openxmlformats.org/drawingml/2006/main" name="2_tripoly">
  <a:themeElements>
    <a:clrScheme name="">
      <a:dk1>
        <a:srgbClr val="000000"/>
      </a:dk1>
      <a:lt1>
        <a:srgbClr val="CC99FF"/>
      </a:lt1>
      <a:dk2>
        <a:srgbClr val="1C1C1C"/>
      </a:dk2>
      <a:lt2>
        <a:srgbClr val="4D4D4D"/>
      </a:lt2>
      <a:accent1>
        <a:srgbClr val="00CC66"/>
      </a:accent1>
      <a:accent2>
        <a:srgbClr val="CCCCFF"/>
      </a:accent2>
      <a:accent3>
        <a:srgbClr val="E2CAFF"/>
      </a:accent3>
      <a:accent4>
        <a:srgbClr val="000000"/>
      </a:accent4>
      <a:accent5>
        <a:srgbClr val="AAE2B8"/>
      </a:accent5>
      <a:accent6>
        <a:srgbClr val="B9B9E7"/>
      </a:accent6>
      <a:hlink>
        <a:srgbClr val="FF0066"/>
      </a:hlink>
      <a:folHlink>
        <a:srgbClr val="66CCFF"/>
      </a:folHlink>
    </a:clrScheme>
    <a:fontScheme name="2_tripol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ripoly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ripoly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ripoly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ripoly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ripoly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ripoly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ripoly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ripoly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ripoly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ripoly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ripoly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ripoly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ripoly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ripoly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ripoly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ripoly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9.xml><?xml version="1.0" encoding="utf-8"?>
<a:theme xmlns:a="http://schemas.openxmlformats.org/drawingml/2006/main" name="72_colormaster">
  <a:themeElements>
    <a:clrScheme name="">
      <a:dk1>
        <a:srgbClr val="000000"/>
      </a:dk1>
      <a:lt1>
        <a:srgbClr val="CC99FF"/>
      </a:lt1>
      <a:dk2>
        <a:srgbClr val="1C1C1C"/>
      </a:dk2>
      <a:lt2>
        <a:srgbClr val="4D4D4D"/>
      </a:lt2>
      <a:accent1>
        <a:srgbClr val="00CC66"/>
      </a:accent1>
      <a:accent2>
        <a:srgbClr val="CCCCFF"/>
      </a:accent2>
      <a:accent3>
        <a:srgbClr val="E2CAFF"/>
      </a:accent3>
      <a:accent4>
        <a:srgbClr val="000000"/>
      </a:accent4>
      <a:accent5>
        <a:srgbClr val="AAE2B8"/>
      </a:accent5>
      <a:accent6>
        <a:srgbClr val="B9B9E7"/>
      </a:accent6>
      <a:hlink>
        <a:srgbClr val="FF0066"/>
      </a:hlink>
      <a:folHlink>
        <a:srgbClr val="66CCFF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colormaster">
  <a:themeElements>
    <a:clrScheme name="8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73_colormaster">
  <a:themeElements>
    <a:clrScheme name="">
      <a:dk1>
        <a:srgbClr val="000000"/>
      </a:dk1>
      <a:lt1>
        <a:srgbClr val="CC99FF"/>
      </a:lt1>
      <a:dk2>
        <a:srgbClr val="1C1C1C"/>
      </a:dk2>
      <a:lt2>
        <a:srgbClr val="4D4D4D"/>
      </a:lt2>
      <a:accent1>
        <a:srgbClr val="00CC66"/>
      </a:accent1>
      <a:accent2>
        <a:srgbClr val="CCCCFF"/>
      </a:accent2>
      <a:accent3>
        <a:srgbClr val="E2CAFF"/>
      </a:accent3>
      <a:accent4>
        <a:srgbClr val="000000"/>
      </a:accent4>
      <a:accent5>
        <a:srgbClr val="AAE2B8"/>
      </a:accent5>
      <a:accent6>
        <a:srgbClr val="B9B9E7"/>
      </a:accent6>
      <a:hlink>
        <a:srgbClr val="FF0066"/>
      </a:hlink>
      <a:folHlink>
        <a:srgbClr val="66CCFF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1.xml><?xml version="1.0" encoding="utf-8"?>
<a:theme xmlns:a="http://schemas.openxmlformats.org/drawingml/2006/main" name="verticle ridges">
  <a:themeElements>
    <a:clrScheme name="verticle ridges 3">
      <a:dk1>
        <a:srgbClr val="C0C0C0"/>
      </a:dk1>
      <a:lt1>
        <a:srgbClr val="FFFFFF"/>
      </a:lt1>
      <a:dk2>
        <a:srgbClr val="800000"/>
      </a:dk2>
      <a:lt2>
        <a:srgbClr val="FFCC99"/>
      </a:lt2>
      <a:accent1>
        <a:srgbClr val="FF9900"/>
      </a:accent1>
      <a:accent2>
        <a:srgbClr val="CC0000"/>
      </a:accent2>
      <a:accent3>
        <a:srgbClr val="C0AAAA"/>
      </a:accent3>
      <a:accent4>
        <a:srgbClr val="DADADA"/>
      </a:accent4>
      <a:accent5>
        <a:srgbClr val="FFCAAA"/>
      </a:accent5>
      <a:accent6>
        <a:srgbClr val="B90000"/>
      </a:accent6>
      <a:hlink>
        <a:srgbClr val="FF33CC"/>
      </a:hlink>
      <a:folHlink>
        <a:srgbClr val="FFCC00"/>
      </a:folHlink>
    </a:clrScheme>
    <a:fontScheme name="verticle rid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erticle ridges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rticle ridges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rticle ridges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rticle ridges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rticle ridges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rticle ridges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rticle ridges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rticle ridges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rticle ridges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rticle ridges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rticle ridges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rticle ridges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rticle ridges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rticle ridges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rticle ridges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rticle ridges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2.xml><?xml version="1.0" encoding="utf-8"?>
<a:theme xmlns:a="http://schemas.openxmlformats.org/drawingml/2006/main" name="74_colormaster">
  <a:themeElements>
    <a:clrScheme name="">
      <a:dk1>
        <a:srgbClr val="000000"/>
      </a:dk1>
      <a:lt1>
        <a:srgbClr val="800000"/>
      </a:lt1>
      <a:dk2>
        <a:srgbClr val="800000"/>
      </a:dk2>
      <a:lt2>
        <a:srgbClr val="C0C0C0"/>
      </a:lt2>
      <a:accent1>
        <a:srgbClr val="FF9900"/>
      </a:accent1>
      <a:accent2>
        <a:srgbClr val="CC0000"/>
      </a:accent2>
      <a:accent3>
        <a:srgbClr val="C0AAAA"/>
      </a:accent3>
      <a:accent4>
        <a:srgbClr val="000000"/>
      </a:accent4>
      <a:accent5>
        <a:srgbClr val="FFCAAA"/>
      </a:accent5>
      <a:accent6>
        <a:srgbClr val="B90000"/>
      </a:accent6>
      <a:hlink>
        <a:srgbClr val="FF33CC"/>
      </a:hlink>
      <a:folHlink>
        <a:srgbClr val="FFCC00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3.xml><?xml version="1.0" encoding="utf-8"?>
<a:theme xmlns:a="http://schemas.openxmlformats.org/drawingml/2006/main" name="75_colormaster">
  <a:themeElements>
    <a:clrScheme name="">
      <a:dk1>
        <a:srgbClr val="000000"/>
      </a:dk1>
      <a:lt1>
        <a:srgbClr val="800000"/>
      </a:lt1>
      <a:dk2>
        <a:srgbClr val="800000"/>
      </a:dk2>
      <a:lt2>
        <a:srgbClr val="C0C0C0"/>
      </a:lt2>
      <a:accent1>
        <a:srgbClr val="FF9900"/>
      </a:accent1>
      <a:accent2>
        <a:srgbClr val="CC0000"/>
      </a:accent2>
      <a:accent3>
        <a:srgbClr val="C0AAAA"/>
      </a:accent3>
      <a:accent4>
        <a:srgbClr val="000000"/>
      </a:accent4>
      <a:accent5>
        <a:srgbClr val="FFCAAA"/>
      </a:accent5>
      <a:accent6>
        <a:srgbClr val="B90000"/>
      </a:accent6>
      <a:hlink>
        <a:srgbClr val="FF33CC"/>
      </a:hlink>
      <a:folHlink>
        <a:srgbClr val="FFCC00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4.xml><?xml version="1.0" encoding="utf-8"?>
<a:theme xmlns:a="http://schemas.openxmlformats.org/drawingml/2006/main" name="76_colormaster">
  <a:themeElements>
    <a:clrScheme name="3_colormaster 13">
      <a:dk1>
        <a:srgbClr val="C0C0C0"/>
      </a:dk1>
      <a:lt1>
        <a:srgbClr val="FFFFFF"/>
      </a:lt1>
      <a:dk2>
        <a:srgbClr val="CC0066"/>
      </a:dk2>
      <a:lt2>
        <a:srgbClr val="FFCCCC"/>
      </a:lt2>
      <a:accent1>
        <a:srgbClr val="993366"/>
      </a:accent1>
      <a:accent2>
        <a:srgbClr val="FF9999"/>
      </a:accent2>
      <a:accent3>
        <a:srgbClr val="E2AAB8"/>
      </a:accent3>
      <a:accent4>
        <a:srgbClr val="DADADA"/>
      </a:accent4>
      <a:accent5>
        <a:srgbClr val="CAADB8"/>
      </a:accent5>
      <a:accent6>
        <a:srgbClr val="E78A8A"/>
      </a:accent6>
      <a:hlink>
        <a:srgbClr val="009999"/>
      </a:hlink>
      <a:folHlink>
        <a:srgbClr val="FF9933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5.xml><?xml version="1.0" encoding="utf-8"?>
<a:theme xmlns:a="http://schemas.openxmlformats.org/drawingml/2006/main" name="77_colormaster">
  <a:themeElements>
    <a:clrScheme name="">
      <a:dk1>
        <a:srgbClr val="000000"/>
      </a:dk1>
      <a:lt1>
        <a:srgbClr val="CC0066"/>
      </a:lt1>
      <a:dk2>
        <a:srgbClr val="660033"/>
      </a:dk2>
      <a:lt2>
        <a:srgbClr val="C0C0C0"/>
      </a:lt2>
      <a:accent1>
        <a:srgbClr val="993366"/>
      </a:accent1>
      <a:accent2>
        <a:srgbClr val="FF9999"/>
      </a:accent2>
      <a:accent3>
        <a:srgbClr val="E2AAB8"/>
      </a:accent3>
      <a:accent4>
        <a:srgbClr val="000000"/>
      </a:accent4>
      <a:accent5>
        <a:srgbClr val="CAADB8"/>
      </a:accent5>
      <a:accent6>
        <a:srgbClr val="E78A8A"/>
      </a:accent6>
      <a:hlink>
        <a:srgbClr val="009999"/>
      </a:hlink>
      <a:folHlink>
        <a:srgbClr val="FF9933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6.xml><?xml version="1.0" encoding="utf-8"?>
<a:theme xmlns:a="http://schemas.openxmlformats.org/drawingml/2006/main" name="78_colormaster">
  <a:themeElements>
    <a:clrScheme name="">
      <a:dk1>
        <a:srgbClr val="000000"/>
      </a:dk1>
      <a:lt1>
        <a:srgbClr val="CC0066"/>
      </a:lt1>
      <a:dk2>
        <a:srgbClr val="660033"/>
      </a:dk2>
      <a:lt2>
        <a:srgbClr val="C0C0C0"/>
      </a:lt2>
      <a:accent1>
        <a:srgbClr val="993366"/>
      </a:accent1>
      <a:accent2>
        <a:srgbClr val="FF9999"/>
      </a:accent2>
      <a:accent3>
        <a:srgbClr val="E2AAB8"/>
      </a:accent3>
      <a:accent4>
        <a:srgbClr val="000000"/>
      </a:accent4>
      <a:accent5>
        <a:srgbClr val="CAADB8"/>
      </a:accent5>
      <a:accent6>
        <a:srgbClr val="E78A8A"/>
      </a:accent6>
      <a:hlink>
        <a:srgbClr val="009999"/>
      </a:hlink>
      <a:folHlink>
        <a:srgbClr val="FF9933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7.xml><?xml version="1.0" encoding="utf-8"?>
<a:theme xmlns:a="http://schemas.openxmlformats.org/drawingml/2006/main" name="79_colormaster">
  <a:themeElements>
    <a:clrScheme name="">
      <a:dk1>
        <a:srgbClr val="C0C0C0"/>
      </a:dk1>
      <a:lt1>
        <a:srgbClr val="FFFFFF"/>
      </a:lt1>
      <a:dk2>
        <a:srgbClr val="008000"/>
      </a:dk2>
      <a:lt2>
        <a:srgbClr val="CCFFCC"/>
      </a:lt2>
      <a:accent1>
        <a:srgbClr val="0066FF"/>
      </a:accent1>
      <a:accent2>
        <a:srgbClr val="00FF00"/>
      </a:accent2>
      <a:accent3>
        <a:srgbClr val="AAC0AA"/>
      </a:accent3>
      <a:accent4>
        <a:srgbClr val="DADADA"/>
      </a:accent4>
      <a:accent5>
        <a:srgbClr val="AAB8FF"/>
      </a:accent5>
      <a:accent6>
        <a:srgbClr val="00E700"/>
      </a:accent6>
      <a:hlink>
        <a:srgbClr val="A29E00"/>
      </a:hlink>
      <a:folHlink>
        <a:srgbClr val="EA8B00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8.xml><?xml version="1.0" encoding="utf-8"?>
<a:theme xmlns:a="http://schemas.openxmlformats.org/drawingml/2006/main" name="80_colormaster">
  <a:themeElements>
    <a:clrScheme name="">
      <a:dk1>
        <a:srgbClr val="000000"/>
      </a:dk1>
      <a:lt1>
        <a:srgbClr val="008000"/>
      </a:lt1>
      <a:dk2>
        <a:srgbClr val="003300"/>
      </a:dk2>
      <a:lt2>
        <a:srgbClr val="C0C0C0"/>
      </a:lt2>
      <a:accent1>
        <a:srgbClr val="0066FF"/>
      </a:accent1>
      <a:accent2>
        <a:srgbClr val="00FF00"/>
      </a:accent2>
      <a:accent3>
        <a:srgbClr val="AAC0AA"/>
      </a:accent3>
      <a:accent4>
        <a:srgbClr val="000000"/>
      </a:accent4>
      <a:accent5>
        <a:srgbClr val="AAB8FF"/>
      </a:accent5>
      <a:accent6>
        <a:srgbClr val="00E700"/>
      </a:accent6>
      <a:hlink>
        <a:srgbClr val="A29E00"/>
      </a:hlink>
      <a:folHlink>
        <a:srgbClr val="EA8B00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9.xml><?xml version="1.0" encoding="utf-8"?>
<a:theme xmlns:a="http://schemas.openxmlformats.org/drawingml/2006/main" name="81_colormaster">
  <a:themeElements>
    <a:clrScheme name="">
      <a:dk1>
        <a:srgbClr val="000000"/>
      </a:dk1>
      <a:lt1>
        <a:srgbClr val="008000"/>
      </a:lt1>
      <a:dk2>
        <a:srgbClr val="003300"/>
      </a:dk2>
      <a:lt2>
        <a:srgbClr val="C0C0C0"/>
      </a:lt2>
      <a:accent1>
        <a:srgbClr val="0066FF"/>
      </a:accent1>
      <a:accent2>
        <a:srgbClr val="00FF00"/>
      </a:accent2>
      <a:accent3>
        <a:srgbClr val="AAC0AA"/>
      </a:accent3>
      <a:accent4>
        <a:srgbClr val="000000"/>
      </a:accent4>
      <a:accent5>
        <a:srgbClr val="AAB8FF"/>
      </a:accent5>
      <a:accent6>
        <a:srgbClr val="00E700"/>
      </a:accent6>
      <a:hlink>
        <a:srgbClr val="A29E00"/>
      </a:hlink>
      <a:folHlink>
        <a:srgbClr val="EA8B00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015</Template>
  <TotalTime>708</TotalTime>
  <Words>1259</Words>
  <Application>Microsoft Office PowerPoint</Application>
  <PresentationFormat>Экран (4:3)</PresentationFormat>
  <Paragraphs>101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117</vt:i4>
      </vt:variant>
      <vt:variant>
        <vt:lpstr>Заголовки слайдов</vt:lpstr>
      </vt:variant>
      <vt:variant>
        <vt:i4>27</vt:i4>
      </vt:variant>
    </vt:vector>
  </HeadingPairs>
  <TitlesOfParts>
    <vt:vector size="147" baseType="lpstr">
      <vt:lpstr>Arial</vt:lpstr>
      <vt:lpstr>Bookman Old Style</vt:lpstr>
      <vt:lpstr>Century Gothic</vt:lpstr>
      <vt:lpstr>plain horizontal</vt:lpstr>
      <vt:lpstr>1_colormaster</vt:lpstr>
      <vt:lpstr>2_colormaster</vt:lpstr>
      <vt:lpstr>3_colormaster</vt:lpstr>
      <vt:lpstr>4_colormaster</vt:lpstr>
      <vt:lpstr>5_colormaster</vt:lpstr>
      <vt:lpstr>6_colormaster</vt:lpstr>
      <vt:lpstr>7_colormaster</vt:lpstr>
      <vt:lpstr>8_colormaster</vt:lpstr>
      <vt:lpstr>rectangle bevel</vt:lpstr>
      <vt:lpstr>9_colormaster</vt:lpstr>
      <vt:lpstr>10_colormaster</vt:lpstr>
      <vt:lpstr>11_colormaster</vt:lpstr>
      <vt:lpstr>12_colormaster</vt:lpstr>
      <vt:lpstr>13_colormaster</vt:lpstr>
      <vt:lpstr>14_colormaster</vt:lpstr>
      <vt:lpstr>15_colormaster</vt:lpstr>
      <vt:lpstr>16_colormaster</vt:lpstr>
      <vt:lpstr>17_colormaster</vt:lpstr>
      <vt:lpstr>18_colormaster</vt:lpstr>
      <vt:lpstr>19_colormaster</vt:lpstr>
      <vt:lpstr>20_colormaster</vt:lpstr>
      <vt:lpstr>21_colormaster</vt:lpstr>
      <vt:lpstr>22_colormaster</vt:lpstr>
      <vt:lpstr>23_colormaster</vt:lpstr>
      <vt:lpstr>24_colormaster</vt:lpstr>
      <vt:lpstr>25_colormaster</vt:lpstr>
      <vt:lpstr>26_colormaster</vt:lpstr>
      <vt:lpstr>27_colormaster</vt:lpstr>
      <vt:lpstr>28_colormaster</vt:lpstr>
      <vt:lpstr>29_colormaster</vt:lpstr>
      <vt:lpstr>30_colormaster</vt:lpstr>
      <vt:lpstr>31_colormaster</vt:lpstr>
      <vt:lpstr>32_colormaster</vt:lpstr>
      <vt:lpstr>33_colormaster</vt:lpstr>
      <vt:lpstr>34_colormaster</vt:lpstr>
      <vt:lpstr>vees</vt:lpstr>
      <vt:lpstr>35_colormaster</vt:lpstr>
      <vt:lpstr>36_colormaster</vt:lpstr>
      <vt:lpstr>37_colormaster</vt:lpstr>
      <vt:lpstr>38_colormaster</vt:lpstr>
      <vt:lpstr>39_colormaster</vt:lpstr>
      <vt:lpstr>40_colormaster</vt:lpstr>
      <vt:lpstr>41_colormaster</vt:lpstr>
      <vt:lpstr>42_colormaster</vt:lpstr>
      <vt:lpstr>bevel circle</vt:lpstr>
      <vt:lpstr>1_bevel circle</vt:lpstr>
      <vt:lpstr>43_colormaster</vt:lpstr>
      <vt:lpstr>2_bevel circle</vt:lpstr>
      <vt:lpstr>3_bevel circle</vt:lpstr>
      <vt:lpstr>44_colormaster</vt:lpstr>
      <vt:lpstr>4_bevel circle</vt:lpstr>
      <vt:lpstr>5_bevel circle</vt:lpstr>
      <vt:lpstr>45_colormaster</vt:lpstr>
      <vt:lpstr>bars</vt:lpstr>
      <vt:lpstr>46_colormaster</vt:lpstr>
      <vt:lpstr>47_colormaster</vt:lpstr>
      <vt:lpstr>48_colormaster</vt:lpstr>
      <vt:lpstr>49_colormaster</vt:lpstr>
      <vt:lpstr>50_colormaster</vt:lpstr>
      <vt:lpstr>51_colormaster</vt:lpstr>
      <vt:lpstr>52_colormaster</vt:lpstr>
      <vt:lpstr>53_colormaster</vt:lpstr>
      <vt:lpstr>square bevel</vt:lpstr>
      <vt:lpstr>54_colormaster</vt:lpstr>
      <vt:lpstr>55_colormaster</vt:lpstr>
      <vt:lpstr>1_square bevel</vt:lpstr>
      <vt:lpstr>56_colormaster</vt:lpstr>
      <vt:lpstr>57_colormaster</vt:lpstr>
      <vt:lpstr>2_square bevel</vt:lpstr>
      <vt:lpstr>58_colormaster</vt:lpstr>
      <vt:lpstr>59_colormaster</vt:lpstr>
      <vt:lpstr>tv</vt:lpstr>
      <vt:lpstr>60_colormaster</vt:lpstr>
      <vt:lpstr>61_colormaster</vt:lpstr>
      <vt:lpstr>62_colormaster</vt:lpstr>
      <vt:lpstr>63_colormaster</vt:lpstr>
      <vt:lpstr>64_colormaster</vt:lpstr>
      <vt:lpstr>65_colormaster</vt:lpstr>
      <vt:lpstr>66_colormaster</vt:lpstr>
      <vt:lpstr>67_colormaster</vt:lpstr>
      <vt:lpstr>tripoly</vt:lpstr>
      <vt:lpstr>68_colormaster</vt:lpstr>
      <vt:lpstr>69_colormaster</vt:lpstr>
      <vt:lpstr>1_tripoly</vt:lpstr>
      <vt:lpstr>70_colormaster</vt:lpstr>
      <vt:lpstr>71_colormaster</vt:lpstr>
      <vt:lpstr>2_tripoly</vt:lpstr>
      <vt:lpstr>72_colormaster</vt:lpstr>
      <vt:lpstr>73_colormaster</vt:lpstr>
      <vt:lpstr>verticle ridges</vt:lpstr>
      <vt:lpstr>74_colormaster</vt:lpstr>
      <vt:lpstr>75_colormaster</vt:lpstr>
      <vt:lpstr>76_colormaster</vt:lpstr>
      <vt:lpstr>77_colormaster</vt:lpstr>
      <vt:lpstr>78_colormaster</vt:lpstr>
      <vt:lpstr>79_colormaster</vt:lpstr>
      <vt:lpstr>80_colormaster</vt:lpstr>
      <vt:lpstr>81_colormaster</vt:lpstr>
      <vt:lpstr>round rectangle bevel</vt:lpstr>
      <vt:lpstr>82_colormaster</vt:lpstr>
      <vt:lpstr>83_colormaster</vt:lpstr>
      <vt:lpstr>1_round rectangle bevel</vt:lpstr>
      <vt:lpstr>84_colormaster</vt:lpstr>
      <vt:lpstr>85_colormaster</vt:lpstr>
      <vt:lpstr>2_round rectangle bevel</vt:lpstr>
      <vt:lpstr>86_colormaster</vt:lpstr>
      <vt:lpstr>87_colormaster</vt:lpstr>
      <vt:lpstr>1_vees</vt:lpstr>
      <vt:lpstr>88_colormaster</vt:lpstr>
      <vt:lpstr>89_colormaster</vt:lpstr>
      <vt:lpstr>90_colormaster</vt:lpstr>
      <vt:lpstr>91_colormaster</vt:lpstr>
      <vt:lpstr>92_colormaster</vt:lpstr>
      <vt:lpstr>93_colormaster</vt:lpstr>
      <vt:lpstr>94_colormaster</vt:lpstr>
      <vt:lpstr>95_colormaster</vt:lpstr>
      <vt:lpstr>Всемирный день прав потребителей проводится ежегодно начиная с 1983 года.  В Российской Федерации этот день отмечается с 1994 года. </vt:lpstr>
      <vt:lpstr>Международная Федерация потребительских организаций объявила тему  Всемирного дня прав потребителей 2023 года –  «Расширение прав и возможностей потребителей посредством перехода к потреблению экологически чистой энергии и продукции»  </vt:lpstr>
      <vt:lpstr>«Чистая энергия будущего»</vt:lpstr>
      <vt:lpstr>Презентация PowerPoint</vt:lpstr>
      <vt:lpstr>Презентация PowerPoint</vt:lpstr>
      <vt:lpstr>Неудивительно, что в течение многих лет уделяется столько внимания продвижению и использованию возобновляемых источников энергии в промышленности.  Как производится «зеленая» энергия и что нужно знать о ВИЭ (возобновляемых источниках энергии)?  Наиболее популярными возобновляемыми источниками энергии, используемыми в мире, являются: </vt:lpstr>
      <vt:lpstr>Солнечная энергия</vt:lpstr>
      <vt:lpstr>Энергия ветра</vt:lpstr>
      <vt:lpstr>Энергия воды</vt:lpstr>
      <vt:lpstr>Геотермальная энергия</vt:lpstr>
      <vt:lpstr>Энергия из биомассы</vt:lpstr>
      <vt:lpstr>Возобновляемые источники энергии (ВИЭ) в ближайшие десятилетия станут самым быстрорастущим сегментом мировой энергетики. Ведь полезные ископаемые заканчиваются, в то время как энергия Солнца и ветра практически неисчерпаема!</vt:lpstr>
      <vt:lpstr>Экологически чистые виды транспорта </vt:lpstr>
      <vt:lpstr>Электрический привод </vt:lpstr>
      <vt:lpstr>Водородные двигатели</vt:lpstr>
      <vt:lpstr>Воздухомобиль</vt:lpstr>
      <vt:lpstr>Сегвей</vt:lpstr>
      <vt:lpstr>Городской экотранспорт </vt:lpstr>
      <vt:lpstr>Природный газ</vt:lpstr>
      <vt:lpstr>Велосипед и самокат</vt:lpstr>
      <vt:lpstr>Энергосбережение в быту</vt:lpstr>
      <vt:lpstr>   Энергосбережение  </vt:lpstr>
      <vt:lpstr>Теплосбережение</vt:lpstr>
      <vt:lpstr>Водосбережение </vt:lpstr>
      <vt:lpstr>«Умный дом»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Рациональный потребитель</dc:title>
  <dc:creator>RePack by SPecialiST</dc:creator>
  <cp:lastModifiedBy>User</cp:lastModifiedBy>
  <cp:revision>54</cp:revision>
  <dcterms:created xsi:type="dcterms:W3CDTF">2014-11-29T17:23:47Z</dcterms:created>
  <dcterms:modified xsi:type="dcterms:W3CDTF">2023-03-22T07:41:13Z</dcterms:modified>
</cp:coreProperties>
</file>